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comments/comment2.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7" r:id="rId2"/>
  </p:sldMasterIdLst>
  <p:notesMasterIdLst>
    <p:notesMasterId r:id="rId7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 id="322" r:id="rId69"/>
  </p:sldIdLst>
  <p:sldSz cx="12192000" cy="6858000"/>
  <p:notesSz cx="6858000" cy="9144000"/>
  <p:embeddedFontLst>
    <p:embeddedFont>
      <p:font typeface="Lato Light" panose="020F0302020204030203" pitchFamily="34"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Roboto" panose="02000000000000000000" pitchFamily="2" charset="0"/>
      <p:regular r:id="rId79"/>
      <p:bold r:id="rId80"/>
      <p:italic r:id="rId81"/>
      <p:boldItalic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389">
          <p15:clr>
            <a:srgbClr val="747775"/>
          </p15:clr>
        </p15:guide>
        <p15:guide id="2" pos="384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7" roundtripDataSignature="AMtx7mjPa7WZcjd6Mp+QpzPYfczkexSwI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eleted user"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499" y="62"/>
      </p:cViewPr>
      <p:guideLst>
        <p:guide orient="horz" pos="1389"/>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9"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4.fntdata"/><Relationship Id="rId79" Type="http://schemas.openxmlformats.org/officeDocument/2006/relationships/font" Target="fonts/font9.fntdata"/><Relationship Id="rId5" Type="http://schemas.openxmlformats.org/officeDocument/2006/relationships/slide" Target="slides/slide3.xml"/><Relationship Id="rId90"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font" Target="fonts/font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fntdata"/><Relationship Id="rId80" Type="http://schemas.openxmlformats.org/officeDocument/2006/relationships/font" Target="fonts/font1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notesMaster" Target="notesMasters/notesMaster1.xml"/><Relationship Id="rId75" Type="http://schemas.openxmlformats.org/officeDocument/2006/relationships/font" Target="fonts/font5.fntdata"/><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6.fntdata"/><Relationship Id="rId7" Type="http://schemas.openxmlformats.org/officeDocument/2006/relationships/slide" Target="slides/slide5.xml"/><Relationship Id="rId71" Type="http://schemas.openxmlformats.org/officeDocument/2006/relationships/font" Target="fonts/font1.fntdata"/><Relationship Id="rId92" Type="http://schemas.openxmlformats.org/officeDocument/2006/relationships/tableStyles" Target="tableStyle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customschemas.google.com/relationships/presentationmetadata" Target="metadata"/><Relationship Id="rId61" Type="http://schemas.openxmlformats.org/officeDocument/2006/relationships/slide" Target="slides/slide59.xml"/><Relationship Id="rId82" Type="http://schemas.openxmlformats.org/officeDocument/2006/relationships/font" Target="fonts/font12.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18-10-24T05:30:31.143" idx="1">
    <p:pos x="6000" y="0"/>
    <p:text>+sales@odw.rocks Check spacing</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DSGZ9uQ"/>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18-10-24T05:30:31.143" idx="2">
    <p:pos x="6000" y="0"/>
    <p:text>+sales@odw.rocks Check spacing</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DSGZ9uU"/>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7" name="Google Shape;72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200" b="1">
                <a:solidFill>
                  <a:schemeClr val="dk1"/>
                </a:solidFill>
              </a:rPr>
              <a:t>Notes to the Facilitator:</a:t>
            </a:r>
            <a:endParaRPr/>
          </a:p>
          <a:p>
            <a:pPr marL="0" lvl="0" indent="0" algn="l" rtl="0">
              <a:lnSpc>
                <a:spcPct val="115000"/>
              </a:lnSpc>
              <a:spcBef>
                <a:spcPts val="0"/>
              </a:spcBef>
              <a:spcAft>
                <a:spcPts val="0"/>
              </a:spcAft>
              <a:buSzPts val="1100"/>
              <a:buNone/>
            </a:pPr>
            <a:r>
              <a:rPr lang="en-US" sz="1200">
                <a:solidFill>
                  <a:schemeClr val="dk1"/>
                </a:solidFill>
              </a:rPr>
              <a:t>Welcome the participants and give them an overview of the module. Tell them that they will learn about the ‘Automation core concepts and tools’ in this module.</a:t>
            </a:r>
            <a:endParaRPr/>
          </a:p>
          <a:p>
            <a:pPr marL="0" lvl="0" indent="0" algn="l" rtl="0">
              <a:lnSpc>
                <a:spcPct val="115000"/>
              </a:lnSpc>
              <a:spcBef>
                <a:spcPts val="0"/>
              </a:spcBef>
              <a:spcAft>
                <a:spcPts val="0"/>
              </a:spcAft>
              <a:buSzPts val="1100"/>
              <a:buNone/>
            </a:pPr>
            <a:endParaRPr sz="1200">
              <a:solidFill>
                <a:schemeClr val="dk1"/>
              </a:solidFill>
            </a:endParaRPr>
          </a:p>
          <a:p>
            <a:pPr marL="0" lvl="0" indent="0" algn="l" rtl="0">
              <a:lnSpc>
                <a:spcPct val="115000"/>
              </a:lnSpc>
              <a:spcBef>
                <a:spcPts val="0"/>
              </a:spcBef>
              <a:spcAft>
                <a:spcPts val="0"/>
              </a:spcAft>
              <a:buSzPts val="1100"/>
              <a:buNone/>
            </a:pPr>
            <a:r>
              <a:rPr lang="en-US" sz="1200" b="1">
                <a:solidFill>
                  <a:schemeClr val="dk1"/>
                </a:solidFill>
              </a:rPr>
              <a:t>Notes to the Participants:</a:t>
            </a:r>
            <a:endParaRPr/>
          </a:p>
          <a:p>
            <a:pPr marL="0" lvl="0" indent="0" algn="l" rtl="0">
              <a:lnSpc>
                <a:spcPct val="115000"/>
              </a:lnSpc>
              <a:spcBef>
                <a:spcPts val="0"/>
              </a:spcBef>
              <a:spcAft>
                <a:spcPts val="0"/>
              </a:spcAft>
              <a:buSzPts val="1100"/>
              <a:buNone/>
            </a:pPr>
            <a:r>
              <a:rPr lang="en-US" sz="1200">
                <a:solidFill>
                  <a:schemeClr val="dk1"/>
                </a:solidFill>
              </a:rPr>
              <a:t>You will learn about the ‘Automation Core Concepts and Tools’ in this module.</a:t>
            </a:r>
            <a:endParaRPr/>
          </a:p>
          <a:p>
            <a:pPr marL="0" lvl="0" indent="0" algn="l" rtl="0">
              <a:lnSpc>
                <a:spcPct val="115000"/>
              </a:lnSpc>
              <a:spcBef>
                <a:spcPts val="0"/>
              </a:spcBef>
              <a:spcAft>
                <a:spcPts val="0"/>
              </a:spcAft>
              <a:buClr>
                <a:schemeClr val="dk1"/>
              </a:buClr>
              <a:buSzPts val="1100"/>
              <a:buFont typeface="Arial"/>
              <a:buNone/>
            </a:pPr>
            <a:endParaRPr sz="1200" b="1">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0" name="Google Shape;820;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the benefits of Python as a scripting language for test automation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0"/>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Readability and Simplicity:</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Python offers clean and readable syntax that makes it easy for both newcomers and experienced engineers to write efficient code.</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This feature enhances maintainability and collaboration.</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Extensive Libraries:</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Python supports a wide range of libraries and frameworks that can be used in test automation.</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Examples of libraries are Selenium, Appium, and Requests, which are widely used.</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They simplify the process of creating scalable, automated tests.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Cross-Platform Compatibility</a:t>
            </a:r>
            <a:endParaRPr b="1">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 test scripts written in Python can run on multiple operating systems without making any changes.</a:t>
            </a:r>
            <a:endParaRPr>
              <a:solidFill>
                <a:srgbClr val="252525"/>
              </a:solidFill>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8" name="Google Shape;83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the benefits of Python as a scripting language for test automation to the participants.</a:t>
            </a:r>
            <a:endParaRPr>
              <a:solidFill>
                <a:srgbClr val="252525"/>
              </a:solidFill>
            </a:endParaRPr>
          </a:p>
          <a:p>
            <a:pPr marL="0" lvl="0" indent="0" algn="l" rtl="0">
              <a:lnSpc>
                <a:spcPct val="100000"/>
              </a:lnSpc>
              <a:spcBef>
                <a:spcPts val="0"/>
              </a:spcBef>
              <a:spcAft>
                <a:spcPts val="0"/>
              </a:spcAft>
              <a:buSzPts val="1100"/>
              <a:buNone/>
            </a:pPr>
            <a:endParaRPr>
              <a:solidFill>
                <a:srgbClr val="252525"/>
              </a:solidFill>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0"/>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Community Support:</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Python has a large and active community of developers.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As of October 2023, LinkedIn estimates that the Python community has 17.1 million active developers.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That means there must be huge resources, forums, and documentation available to find help.</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Versatility:</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Python is a versatile language that can be used for multiple purposes.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Python can be used for web testing, API testing, mobile testing, and more.</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This flexibility of Python makes it suitable for various types of test automation.</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Open Source:</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Lastly, Python is open-source and, hence, free to use and access the source code.</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Cost-effective for organizations</a:t>
            </a:r>
            <a:endParaRPr b="1">
              <a:solidFill>
                <a:srgbClr val="252525"/>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6" name="Google Shape;856;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Addressing limitations in Python, covering concerns about execution speed, the impact of the Global Interpreter Lock on parallelism, and the restricted support for GUI testing.</a:t>
            </a:r>
            <a:endParaRPr>
              <a:solidFill>
                <a:srgbClr val="252525"/>
              </a:solidFill>
            </a:endParaRPr>
          </a:p>
          <a:p>
            <a:pPr marL="0" lvl="0" indent="0" algn="l" rtl="0">
              <a:lnSpc>
                <a:spcPct val="100000"/>
              </a:lnSpc>
              <a:spcBef>
                <a:spcPts val="0"/>
              </a:spcBef>
              <a:spcAft>
                <a:spcPts val="0"/>
              </a:spcAft>
              <a:buSzPts val="1100"/>
              <a:buNone/>
            </a:pPr>
            <a:endParaRPr/>
          </a:p>
          <a:p>
            <a:pPr marL="0" lvl="0" indent="0" algn="l" rtl="0">
              <a:lnSpc>
                <a:spcPct val="115000"/>
              </a:lnSpc>
              <a:spcBef>
                <a:spcPts val="1200"/>
              </a:spcBef>
              <a:spcAft>
                <a:spcPts val="0"/>
              </a:spcAft>
              <a:buSzPts val="1100"/>
              <a:buNone/>
            </a:pPr>
            <a:r>
              <a:rPr lang="en-US" b="1">
                <a:solidFill>
                  <a:srgbClr val="252525"/>
                </a:solidFill>
              </a:rPr>
              <a:t>Notes to the Participants:</a:t>
            </a:r>
            <a:endParaRPr b="1">
              <a:solidFill>
                <a:srgbClr val="252525"/>
              </a:solidFill>
            </a:endParaRPr>
          </a:p>
          <a:p>
            <a:pPr marL="0" lvl="0" indent="0" algn="l" rtl="0">
              <a:lnSpc>
                <a:spcPct val="100000"/>
              </a:lnSpc>
              <a:spcBef>
                <a:spcPts val="1200"/>
              </a:spcBef>
              <a:spcAft>
                <a:spcPts val="0"/>
              </a:spcAft>
              <a:buSzPts val="1100"/>
              <a:buNone/>
            </a:pPr>
            <a:r>
              <a:rPr lang="en-US" sz="1200">
                <a:solidFill>
                  <a:srgbClr val="252525"/>
                </a:solidFill>
              </a:rPr>
              <a:t>Here are the key limitations of Python as a scripting language for test automation:</a:t>
            </a:r>
            <a:endParaRPr sz="700" b="1">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Speed:</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Python may not be as fast as a compiled language.</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Execution speed is usually sufficient but may be a concern for performance-critical applications.</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Global Interpreter Lock:</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Python's Global Interpreter Lock can limit the execution of multiple threads in a single process.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This has a potential impact on parallel execution.</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Less support for GUI testing:</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Python has limited support for GUI testing.</a:t>
            </a:r>
            <a:endParaRPr>
              <a:solidFill>
                <a:srgbClr val="252525"/>
              </a:solidFill>
            </a:endParaRPr>
          </a:p>
          <a:p>
            <a:pPr marL="457200" lvl="0" indent="0" algn="l" rtl="0">
              <a:lnSpc>
                <a:spcPct val="100000"/>
              </a:lnSpc>
              <a:spcBef>
                <a:spcPts val="1200"/>
              </a:spcBef>
              <a:spcAft>
                <a:spcPts val="0"/>
              </a:spcAft>
              <a:buSzPts val="1100"/>
              <a:buNone/>
            </a:pPr>
            <a:r>
              <a:rPr lang="en-US" b="0"/>
              <a:t>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9" name="Google Shape;86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Java as a language for Test Automation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SzPts val="1100"/>
              <a:buNone/>
            </a:pPr>
            <a:r>
              <a:rPr lang="en-US" b="0"/>
              <a:t>Java has been the choice of language in large enterprise environments since long time. It is widely used for enterprise level applications and is also a primary language for Android app testing. It's popular for web testing using Selenium and API testing with tools like RestAssured.</a:t>
            </a:r>
            <a:endParaRPr b="0"/>
          </a:p>
          <a:p>
            <a:pPr marL="0" lvl="0" indent="0" algn="l" rtl="0">
              <a:lnSpc>
                <a:spcPct val="100000"/>
              </a:lnSpc>
              <a:spcBef>
                <a:spcPts val="0"/>
              </a:spcBef>
              <a:spcAft>
                <a:spcPts val="0"/>
              </a:spcAft>
              <a:buSzPts val="1100"/>
              <a:buNone/>
            </a:pPr>
            <a:endParaRPr b="0"/>
          </a:p>
          <a:p>
            <a:pPr marL="0" lvl="0" indent="0" algn="l" rtl="0">
              <a:lnSpc>
                <a:spcPct val="100000"/>
              </a:lnSpc>
              <a:spcBef>
                <a:spcPts val="0"/>
              </a:spcBef>
              <a:spcAft>
                <a:spcPts val="0"/>
              </a:spcAft>
              <a:buSzPts val="1100"/>
              <a:buNone/>
            </a:pPr>
            <a:r>
              <a:rPr lang="en-US" b="0"/>
              <a:t>Java offers support for multiple frameworks and tools such as Selenium with Java (WebDriver), JUnit, TestNG, Cucumber</a:t>
            </a:r>
            <a:endParaRPr b="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6" name="Google Shape;87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the benefits of Java as a scripting language for test automation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sz="12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a:solidFill>
                  <a:schemeClr val="dk1"/>
                </a:solidFill>
              </a:rPr>
              <a:t>Here are the benefits of Java as a scripting language for test automation:</a:t>
            </a:r>
            <a:endParaRPr sz="1800">
              <a:solidFill>
                <a:srgbClr val="595959"/>
              </a:solidFill>
            </a:endParaRPr>
          </a:p>
          <a:p>
            <a:pPr marL="0" lvl="0" indent="0" algn="l" rtl="0">
              <a:lnSpc>
                <a:spcPct val="100000"/>
              </a:lnSpc>
              <a:spcBef>
                <a:spcPts val="0"/>
              </a:spcBef>
              <a:spcAft>
                <a:spcPts val="0"/>
              </a:spcAft>
              <a:buSzPts val="1100"/>
              <a:buNone/>
            </a:pPr>
            <a:endParaRPr sz="700" b="1"/>
          </a:p>
          <a:p>
            <a:pPr marL="0" lvl="0" indent="0" algn="l" rtl="0">
              <a:lnSpc>
                <a:spcPct val="115000"/>
              </a:lnSpc>
              <a:spcBef>
                <a:spcPts val="1200"/>
              </a:spcBef>
              <a:spcAft>
                <a:spcPts val="0"/>
              </a:spcAft>
              <a:buSzPts val="1100"/>
              <a:buNone/>
            </a:pPr>
            <a:r>
              <a:rPr lang="en-US" b="1">
                <a:solidFill>
                  <a:srgbClr val="252525"/>
                </a:solidFill>
              </a:rPr>
              <a:t>Platform Independence:</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Java is platform-independent, and hence it can run on any device or operating system that has a Java Virtual Machine (JVM).</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This feature provides cross-platform testing support.</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Object-Oriented Programming:</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Java is an object-oriented language.</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It makes it suitable for designing and implementing modular and reusable code.</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Integration Support:</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Java integrates with several tools and technologies.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Suitable for integration test automation</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For example, Java integrates well with continuous integration tools such as Jenkins.</a:t>
            </a:r>
            <a:endParaRPr>
              <a:solidFill>
                <a:srgbClr val="252525"/>
              </a:solidFill>
            </a:endParaRPr>
          </a:p>
          <a:p>
            <a:pPr marL="457200" lvl="0" indent="0" algn="l" rtl="0">
              <a:lnSpc>
                <a:spcPct val="100000"/>
              </a:lnSpc>
              <a:spcBef>
                <a:spcPts val="1200"/>
              </a:spcBef>
              <a:spcAft>
                <a:spcPts val="0"/>
              </a:spcAft>
              <a:buSzPts val="1100"/>
              <a:buNone/>
            </a:pPr>
            <a:endParaRPr>
              <a:solidFill>
                <a:schemeClr val="dk1"/>
              </a:solidFill>
            </a:endParaRPr>
          </a:p>
          <a:p>
            <a:pPr marL="171450" lvl="0" indent="-101600" algn="l" rtl="0">
              <a:lnSpc>
                <a:spcPct val="100000"/>
              </a:lnSpc>
              <a:spcBef>
                <a:spcPts val="0"/>
              </a:spcBef>
              <a:spcAft>
                <a:spcPts val="0"/>
              </a:spcAft>
              <a:buClr>
                <a:schemeClr val="dk1"/>
              </a:buClr>
              <a:buSzPts val="1100"/>
              <a:buFont typeface="Arial"/>
              <a:buNone/>
            </a:pPr>
            <a:endParaRPr>
              <a:solidFill>
                <a:schemeClr val="dk1"/>
              </a:solidFill>
            </a:endParaRPr>
          </a:p>
          <a:p>
            <a:pPr marL="171450" marR="0" lvl="0" indent="-101600" algn="l" rtl="0">
              <a:lnSpc>
                <a:spcPct val="100000"/>
              </a:lnSpc>
              <a:spcBef>
                <a:spcPts val="0"/>
              </a:spcBef>
              <a:spcAft>
                <a:spcPts val="0"/>
              </a:spcAft>
              <a:buClr>
                <a:srgbClr val="000000"/>
              </a:buClr>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4" name="Google Shape;894;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the benefits of Java as a scripting language for test automation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sz="1200">
              <a:solidFill>
                <a:schemeClr val="dk1"/>
              </a:solidFill>
            </a:endParaRPr>
          </a:p>
          <a:p>
            <a:pPr marL="0" lvl="0" indent="0" algn="l" rtl="0">
              <a:lnSpc>
                <a:spcPct val="100000"/>
              </a:lnSpc>
              <a:spcBef>
                <a:spcPts val="0"/>
              </a:spcBef>
              <a:spcAft>
                <a:spcPts val="0"/>
              </a:spcAft>
              <a:buSzPts val="1100"/>
              <a:buNone/>
            </a:pPr>
            <a:r>
              <a:rPr lang="en-US">
                <a:solidFill>
                  <a:schemeClr val="dk1"/>
                </a:solidFill>
              </a:rPr>
              <a:t>Here are the benefits of Java as a scripting language for test automation:</a:t>
            </a:r>
            <a:endParaRPr sz="1800">
              <a:solidFill>
                <a:srgbClr val="595959"/>
              </a:solidFill>
            </a:endParaRPr>
          </a:p>
          <a:p>
            <a:pPr marL="0" lvl="0" indent="0" algn="l" rtl="0">
              <a:lnSpc>
                <a:spcPct val="100000"/>
              </a:lnSpc>
              <a:spcBef>
                <a:spcPts val="0"/>
              </a:spcBef>
              <a:spcAft>
                <a:spcPts val="0"/>
              </a:spcAft>
              <a:buSzPts val="1100"/>
              <a:buNone/>
            </a:pPr>
            <a:endParaRPr sz="700" b="1"/>
          </a:p>
          <a:p>
            <a:pPr marL="0" lvl="0" indent="0" algn="l" rtl="0">
              <a:lnSpc>
                <a:spcPct val="115000"/>
              </a:lnSpc>
              <a:spcBef>
                <a:spcPts val="1200"/>
              </a:spcBef>
              <a:spcAft>
                <a:spcPts val="0"/>
              </a:spcAft>
              <a:buSzPts val="1100"/>
              <a:buNone/>
            </a:pPr>
            <a:r>
              <a:rPr lang="en-US" b="1">
                <a:solidFill>
                  <a:srgbClr val="252525"/>
                </a:solidFill>
              </a:rPr>
              <a:t>Vast Libraries:</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Java has a vast library of libraries and frameworks to support test automation.</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Some of the widely used tools are Selenium, JUnit, TestNG, and Apache Maven.</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Community Support:</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Java has a large and active community of developers.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As of October 2023, LinkedIn estimates that the Java community has 17 million active developers.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That means there must be huge resources, forums, and documentation available to find help.</a:t>
            </a:r>
            <a:endParaRPr>
              <a:solidFill>
                <a:srgbClr val="252525"/>
              </a:solidFill>
            </a:endParaRPr>
          </a:p>
          <a:p>
            <a:pPr marL="457200" lvl="0" indent="0" algn="l" rtl="0">
              <a:lnSpc>
                <a:spcPct val="115000"/>
              </a:lnSpc>
              <a:spcBef>
                <a:spcPts val="1200"/>
              </a:spcBef>
              <a:spcAft>
                <a:spcPts val="0"/>
              </a:spcAft>
              <a:buSzPts val="1100"/>
              <a:buNone/>
            </a:pPr>
            <a:endParaRPr b="1">
              <a:solidFill>
                <a:srgbClr val="252525"/>
              </a:solidFill>
            </a:endParaRPr>
          </a:p>
          <a:p>
            <a:pPr marL="457200" lvl="0" indent="0" algn="l" rtl="0">
              <a:lnSpc>
                <a:spcPct val="100000"/>
              </a:lnSpc>
              <a:spcBef>
                <a:spcPts val="1200"/>
              </a:spcBef>
              <a:spcAft>
                <a:spcPts val="0"/>
              </a:spcAft>
              <a:buSzPts val="1100"/>
              <a:buNone/>
            </a:pPr>
            <a:endParaRPr>
              <a:solidFill>
                <a:schemeClr val="dk1"/>
              </a:solidFill>
            </a:endParaRPr>
          </a:p>
          <a:p>
            <a:pPr marL="171450" lvl="0" indent="-101600" algn="l" rtl="0">
              <a:lnSpc>
                <a:spcPct val="100000"/>
              </a:lnSpc>
              <a:spcBef>
                <a:spcPts val="0"/>
              </a:spcBef>
              <a:spcAft>
                <a:spcPts val="0"/>
              </a:spcAft>
              <a:buClr>
                <a:schemeClr val="dk1"/>
              </a:buClr>
              <a:buSzPts val="1100"/>
              <a:buNone/>
            </a:pPr>
            <a:endParaRPr>
              <a:solidFill>
                <a:schemeClr val="dk1"/>
              </a:solidFill>
            </a:endParaRPr>
          </a:p>
          <a:p>
            <a:pPr marL="171450" marR="0" lvl="0" indent="-101600" algn="l" rtl="0">
              <a:lnSpc>
                <a:spcPct val="100000"/>
              </a:lnSpc>
              <a:spcBef>
                <a:spcPts val="0"/>
              </a:spcBef>
              <a:spcAft>
                <a:spcPts val="0"/>
              </a:spcAft>
              <a:buClr>
                <a:srgbClr val="000000"/>
              </a:buClr>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8" name="Google Shape;908;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to the participants the key limitations of Java in test automation, covering aspects such as startup speed, static typing, and potential impacts on code size and script building speed.</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Clr>
                <a:schemeClr val="dk1"/>
              </a:buClr>
              <a:buSzPts val="1100"/>
              <a:buFont typeface="Arial"/>
              <a:buNone/>
            </a:pPr>
            <a:r>
              <a:rPr lang="en-US" sz="1300">
                <a:solidFill>
                  <a:srgbClr val="252525"/>
                </a:solidFill>
              </a:rPr>
              <a:t>Here are the key limitations of Java as a scripting language for test automation:</a:t>
            </a:r>
            <a:endParaRPr sz="2000">
              <a:solidFill>
                <a:srgbClr val="595959"/>
              </a:solidFill>
            </a:endParaRPr>
          </a:p>
          <a:p>
            <a:pPr marL="0" lvl="0" indent="0" algn="l" rtl="0">
              <a:lnSpc>
                <a:spcPct val="100000"/>
              </a:lnSpc>
              <a:spcBef>
                <a:spcPts val="0"/>
              </a:spcBef>
              <a:spcAft>
                <a:spcPts val="0"/>
              </a:spcAft>
              <a:buSzPts val="1100"/>
              <a:buNone/>
            </a:pPr>
            <a:endParaRPr sz="800" b="1"/>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Startup Speed:</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The startup time of Java-based automation scripts may be slightly slower compared to other languages.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Overall test execution time might be negligible.</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Static Typing:</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Many developers find static types restrictive.</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Since Java is statically typed, all variable types must be declared explicitly.</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Creates boilerplate code but is helpful to catch errors at compile time.</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Code Size:</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In Java, we might need to write more lines of code to perform certain tasks.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May have a negative impact on the speed of building the test script.</a:t>
            </a:r>
            <a:endParaRPr>
              <a:solidFill>
                <a:srgbClr val="252525"/>
              </a:solidFill>
            </a:endParaRPr>
          </a:p>
          <a:p>
            <a:pPr marL="0" lvl="0" indent="0" algn="l" rtl="0">
              <a:lnSpc>
                <a:spcPct val="115000"/>
              </a:lnSpc>
              <a:spcBef>
                <a:spcPts val="1200"/>
              </a:spcBef>
              <a:spcAft>
                <a:spcPts val="120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1" name="Google Shape;92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JavaScript as a language for Test Automation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914400" lvl="1" indent="-298450" algn="l" rtl="0">
              <a:lnSpc>
                <a:spcPct val="115000"/>
              </a:lnSpc>
              <a:spcBef>
                <a:spcPts val="1200"/>
              </a:spcBef>
              <a:spcAft>
                <a:spcPts val="0"/>
              </a:spcAft>
              <a:buClr>
                <a:srgbClr val="252525"/>
              </a:buClr>
              <a:buSzPts val="1100"/>
              <a:buChar char="●"/>
            </a:pPr>
            <a:r>
              <a:rPr lang="en-US">
                <a:solidFill>
                  <a:srgbClr val="252525"/>
                </a:solidFill>
              </a:rPr>
              <a:t>JavaScript is a powerful language for web test automation.</a:t>
            </a:r>
            <a:endParaRPr>
              <a:solidFill>
                <a:srgbClr val="252525"/>
              </a:solidFill>
            </a:endParaRPr>
          </a:p>
          <a:p>
            <a:pPr marL="914400" lvl="1" indent="-298450" algn="l" rtl="0">
              <a:lnSpc>
                <a:spcPct val="115000"/>
              </a:lnSpc>
              <a:spcBef>
                <a:spcPts val="0"/>
              </a:spcBef>
              <a:spcAft>
                <a:spcPts val="0"/>
              </a:spcAft>
              <a:buClr>
                <a:srgbClr val="252525"/>
              </a:buClr>
              <a:buSzPts val="1100"/>
              <a:buChar char="●"/>
            </a:pPr>
            <a:r>
              <a:rPr lang="en-US">
                <a:solidFill>
                  <a:srgbClr val="252525"/>
                </a:solidFill>
              </a:rPr>
              <a:t>The choice of JavaScript for test automation tasks depends on several factors, such as project requirements, team expertise, and the testing needs of the application.</a:t>
            </a:r>
            <a:endParaRPr>
              <a:solidFill>
                <a:srgbClr val="252525"/>
              </a:solidFill>
            </a:endParaRPr>
          </a:p>
          <a:p>
            <a:pPr marL="914400" lvl="1" indent="-298450" algn="l" rtl="0">
              <a:lnSpc>
                <a:spcPct val="115000"/>
              </a:lnSpc>
              <a:spcBef>
                <a:spcPts val="0"/>
              </a:spcBef>
              <a:spcAft>
                <a:spcPts val="0"/>
              </a:spcAft>
              <a:buClr>
                <a:srgbClr val="252525"/>
              </a:buClr>
              <a:buSzPts val="1100"/>
              <a:buChar char="●"/>
            </a:pPr>
            <a:r>
              <a:rPr lang="en-US">
                <a:solidFill>
                  <a:srgbClr val="252525"/>
                </a:solidFill>
              </a:rPr>
              <a:t>JavaScript is mostly used for front-end web testing, especially with frameworks like Selenium and Protractor.</a:t>
            </a:r>
            <a:endParaRPr>
              <a:solidFill>
                <a:srgbClr val="252525"/>
              </a:solidFill>
            </a:endParaRPr>
          </a:p>
          <a:p>
            <a:pPr marL="914400" lvl="1" indent="-298450" algn="l" rtl="0">
              <a:lnSpc>
                <a:spcPct val="115000"/>
              </a:lnSpc>
              <a:spcBef>
                <a:spcPts val="0"/>
              </a:spcBef>
              <a:spcAft>
                <a:spcPts val="0"/>
              </a:spcAft>
              <a:buClr>
                <a:srgbClr val="252525"/>
              </a:buClr>
              <a:buSzPts val="1100"/>
              <a:buChar char="●"/>
            </a:pPr>
            <a:r>
              <a:rPr lang="en-US">
                <a:solidFill>
                  <a:srgbClr val="252525"/>
                </a:solidFill>
              </a:rPr>
              <a:t>It's also used for API testing using libraries such as Axios.</a:t>
            </a:r>
            <a:endParaRPr>
              <a:solidFill>
                <a:srgbClr val="252525"/>
              </a:solidFill>
            </a:endParaRPr>
          </a:p>
          <a:p>
            <a:pPr marL="457200" lvl="0" indent="0" algn="l" rtl="0">
              <a:lnSpc>
                <a:spcPct val="100000"/>
              </a:lnSpc>
              <a:spcBef>
                <a:spcPts val="1200"/>
              </a:spcBef>
              <a:spcAft>
                <a:spcPts val="0"/>
              </a:spcAft>
              <a:buSzPts val="1100"/>
              <a:buNone/>
            </a:pPr>
            <a:endParaRPr b="1"/>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
        <p:cNvGrpSpPr/>
        <p:nvPr/>
      </p:nvGrpSpPr>
      <p:grpSpPr>
        <a:xfrm>
          <a:off x="0" y="0"/>
          <a:ext cx="0" cy="0"/>
          <a:chOff x="0" y="0"/>
          <a:chExt cx="0" cy="0"/>
        </a:xfrm>
      </p:grpSpPr>
      <p:sp>
        <p:nvSpPr>
          <p:cNvPr id="927" name="Google Shape;92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8" name="Google Shape;92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the benefits of JavaScript as a scripting language for test automation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SzPts val="1100"/>
              <a:buNone/>
            </a:pPr>
            <a:r>
              <a:rPr lang="en-US" sz="1200">
                <a:solidFill>
                  <a:schemeClr val="dk1"/>
                </a:solidFill>
              </a:rPr>
              <a:t>Here are the benefits of JavaScript as a scripting language for test automation:</a:t>
            </a:r>
            <a:endParaRPr sz="700" b="1">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Wide Browser Support:</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JavaScript is the primary scripting language for web browsers.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A natural choice for testing web applications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JavaScript is supported by all major browsers, ensuring cross-browser compatibility.</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Community:</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JavaScript has a large and active community.</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That means there must be huge resources, forums, and documentation available to find help.</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Asynchronous Operations:</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Suitable for asynchronous operations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Examples of asynchronous events like AJAX requests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Suitable for handling dynamic content and interactions</a:t>
            </a:r>
            <a:endParaRPr b="1">
              <a:solidFill>
                <a:srgbClr val="252525"/>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6" name="Google Shape;946;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Clr>
                <a:schemeClr val="dk1"/>
              </a:buClr>
              <a:buSzPts val="1100"/>
              <a:buFont typeface="Arial"/>
              <a:buNone/>
            </a:pPr>
            <a:r>
              <a:rPr lang="en-US">
                <a:solidFill>
                  <a:srgbClr val="252525"/>
                </a:solidFill>
              </a:rPr>
              <a:t>Explain the benefits of JavaScript as a scripting language for test automation to the participants.</a:t>
            </a:r>
            <a:endParaRPr>
              <a:solidFill>
                <a:schemeClr val="dk1"/>
              </a:solidFill>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15000"/>
              </a:lnSpc>
              <a:spcBef>
                <a:spcPts val="1200"/>
              </a:spcBef>
              <a:spcAft>
                <a:spcPts val="0"/>
              </a:spcAft>
              <a:buSzPts val="1100"/>
              <a:buNone/>
            </a:pPr>
            <a:r>
              <a:rPr lang="en-US" b="1">
                <a:solidFill>
                  <a:srgbClr val="252525"/>
                </a:solidFill>
              </a:rPr>
              <a:t> Integration:</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JavaScript can easily integrate with other technologies.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Web development technologies such as HTML and CSS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It is easier to create and maintain test scripts.</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Node.js Support:</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JavaScript can be used for server-side testing with the support of Node. js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Makes it suitable for end-to-end testing.</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Covering both the frontend and backend with a single language</a:t>
            </a:r>
            <a:endParaRPr>
              <a:solidFill>
                <a:srgbClr val="252525"/>
              </a:solidFill>
            </a:endParaRPr>
          </a:p>
          <a:p>
            <a:pPr marL="457200" lvl="0" indent="0" algn="l" rtl="0">
              <a:lnSpc>
                <a:spcPct val="115000"/>
              </a:lnSpc>
              <a:spcBef>
                <a:spcPts val="1200"/>
              </a:spcBef>
              <a:spcAft>
                <a:spcPts val="0"/>
              </a:spcAft>
              <a:buSzPts val="1100"/>
              <a:buNone/>
            </a:pPr>
            <a:endParaRPr>
              <a:solidFill>
                <a:srgbClr val="252525"/>
              </a:solidFill>
            </a:endParaRPr>
          </a:p>
          <a:p>
            <a:pPr marL="457200" lvl="0" indent="0" algn="l" rtl="0">
              <a:lnSpc>
                <a:spcPct val="100000"/>
              </a:lnSpc>
              <a:spcBef>
                <a:spcPts val="120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5" name="Google Shape;73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400" b="1">
                <a:solidFill>
                  <a:schemeClr val="dk1"/>
                </a:solidFill>
                <a:latin typeface="Calibri"/>
                <a:ea typeface="Calibri"/>
                <a:cs typeface="Calibri"/>
                <a:sym typeface="Calibri"/>
              </a:rPr>
              <a:t>Notes to the Facilitator:</a:t>
            </a:r>
            <a:endParaRPr/>
          </a:p>
          <a:p>
            <a:pPr marL="0" lvl="0" indent="0" algn="l" rtl="0">
              <a:lnSpc>
                <a:spcPct val="100000"/>
              </a:lnSpc>
              <a:spcBef>
                <a:spcPts val="0"/>
              </a:spcBef>
              <a:spcAft>
                <a:spcPts val="0"/>
              </a:spcAft>
              <a:buSzPts val="1100"/>
              <a:buNone/>
            </a:pPr>
            <a:r>
              <a:rPr lang="en-US" sz="1400">
                <a:solidFill>
                  <a:schemeClr val="dk1"/>
                </a:solidFill>
                <a:latin typeface="Calibri"/>
                <a:ea typeface="Calibri"/>
                <a:cs typeface="Calibri"/>
                <a:sym typeface="Calibri"/>
              </a:rPr>
              <a:t>Explain the module objectives to the participants. </a:t>
            </a:r>
            <a:endParaRPr/>
          </a:p>
          <a:p>
            <a:pPr marL="0" lvl="0" indent="0" algn="l" rtl="0">
              <a:lnSpc>
                <a:spcPct val="115000"/>
              </a:lnSpc>
              <a:spcBef>
                <a:spcPts val="1600"/>
              </a:spcBef>
              <a:spcAft>
                <a:spcPts val="0"/>
              </a:spcAft>
              <a:buSzPts val="1100"/>
              <a:buNone/>
            </a:pPr>
            <a:r>
              <a:rPr lang="en-US" sz="1400" b="1">
                <a:solidFill>
                  <a:schemeClr val="dk1"/>
                </a:solidFill>
                <a:latin typeface="Calibri"/>
                <a:ea typeface="Calibri"/>
                <a:cs typeface="Calibri"/>
                <a:sym typeface="Calibri"/>
              </a:rPr>
              <a:t>Notes to the Participants:</a:t>
            </a:r>
            <a:endParaRPr/>
          </a:p>
          <a:p>
            <a:pPr marL="0" lvl="0" indent="0" algn="l" rtl="0">
              <a:lnSpc>
                <a:spcPct val="115000"/>
              </a:lnSpc>
              <a:spcBef>
                <a:spcPts val="0"/>
              </a:spcBef>
              <a:spcAft>
                <a:spcPts val="0"/>
              </a:spcAft>
              <a:buSzPts val="1100"/>
              <a:buNone/>
            </a:pPr>
            <a:r>
              <a:rPr lang="en-US" sz="1400">
                <a:solidFill>
                  <a:schemeClr val="dk1"/>
                </a:solidFill>
                <a:latin typeface="Calibri"/>
                <a:ea typeface="Calibri"/>
                <a:cs typeface="Calibri"/>
                <a:sym typeface="Calibri"/>
              </a:rPr>
              <a:t>You will be informed about the module objectives.</a:t>
            </a:r>
            <a:endParaRPr/>
          </a:p>
          <a:p>
            <a:pPr marL="0" lvl="0" indent="0" algn="l" rtl="0">
              <a:lnSpc>
                <a:spcPct val="115000"/>
              </a:lnSpc>
              <a:spcBef>
                <a:spcPts val="0"/>
              </a:spcBef>
              <a:spcAft>
                <a:spcPts val="0"/>
              </a:spcAft>
              <a:buSzPts val="1100"/>
              <a:buNone/>
            </a:pPr>
            <a:r>
              <a:rPr lang="en-US" sz="1400">
                <a:solidFill>
                  <a:schemeClr val="dk1"/>
                </a:solidFill>
                <a:latin typeface="Calibri"/>
                <a:ea typeface="Calibri"/>
                <a:cs typeface="Calibri"/>
                <a:sym typeface="Calibri"/>
              </a:rPr>
              <a:t>At the end of this module, you will be able to:</a:t>
            </a:r>
            <a:endParaRPr/>
          </a:p>
          <a:p>
            <a:pPr marL="457200" lvl="0" indent="-298450" algn="l" rtl="0">
              <a:lnSpc>
                <a:spcPct val="115000"/>
              </a:lnSpc>
              <a:spcBef>
                <a:spcPts val="1200"/>
              </a:spcBef>
              <a:spcAft>
                <a:spcPts val="0"/>
              </a:spcAft>
              <a:buClr>
                <a:srgbClr val="252525"/>
              </a:buClr>
              <a:buSzPts val="1100"/>
              <a:buChar char="●"/>
            </a:pPr>
            <a:r>
              <a:rPr lang="en-US" sz="1200">
                <a:solidFill>
                  <a:srgbClr val="252525"/>
                </a:solidFill>
              </a:rPr>
              <a:t>Describe scripting languages for test automation, such as Java, Python, and JavaScript.</a:t>
            </a:r>
            <a:endParaRPr/>
          </a:p>
          <a:p>
            <a:pPr marL="457200" lvl="0" indent="-298450" algn="l" rtl="0">
              <a:lnSpc>
                <a:spcPct val="115000"/>
              </a:lnSpc>
              <a:spcBef>
                <a:spcPts val="0"/>
              </a:spcBef>
              <a:spcAft>
                <a:spcPts val="0"/>
              </a:spcAft>
              <a:buClr>
                <a:srgbClr val="252525"/>
              </a:buClr>
              <a:buSzPts val="1100"/>
              <a:buChar char="●"/>
            </a:pPr>
            <a:r>
              <a:rPr lang="en-US" sz="1200">
                <a:solidFill>
                  <a:srgbClr val="252525"/>
                </a:solidFill>
              </a:rPr>
              <a:t>Explain factors for selecting a scripting language.</a:t>
            </a:r>
            <a:endParaRPr/>
          </a:p>
          <a:p>
            <a:pPr marL="457200" lvl="0" indent="-298450" algn="l" rtl="0">
              <a:lnSpc>
                <a:spcPct val="115000"/>
              </a:lnSpc>
              <a:spcBef>
                <a:spcPts val="0"/>
              </a:spcBef>
              <a:spcAft>
                <a:spcPts val="0"/>
              </a:spcAft>
              <a:buClr>
                <a:srgbClr val="252525"/>
              </a:buClr>
              <a:buSzPts val="1100"/>
              <a:buChar char="●"/>
            </a:pPr>
            <a:r>
              <a:rPr lang="en-US" sz="1200">
                <a:solidFill>
                  <a:srgbClr val="252525"/>
                </a:solidFill>
              </a:rPr>
              <a:t>Explain Selenium WebDriver, Setup, Configuration, and Basic Commands</a:t>
            </a:r>
            <a:endParaRPr/>
          </a:p>
          <a:p>
            <a:pPr marL="457200" lvl="0" indent="-298450" algn="l" rtl="0">
              <a:lnSpc>
                <a:spcPct val="115000"/>
              </a:lnSpc>
              <a:spcBef>
                <a:spcPts val="0"/>
              </a:spcBef>
              <a:spcAft>
                <a:spcPts val="0"/>
              </a:spcAft>
              <a:buClr>
                <a:srgbClr val="252525"/>
              </a:buClr>
              <a:buSzPts val="1100"/>
              <a:buChar char="●"/>
            </a:pPr>
            <a:r>
              <a:rPr lang="en-US" sz="1200">
                <a:solidFill>
                  <a:srgbClr val="252525"/>
                </a:solidFill>
              </a:rPr>
              <a:t>Explain API testing tools such as Postman and REST Assured</a:t>
            </a:r>
            <a:endParaRPr/>
          </a:p>
          <a:p>
            <a:pPr marL="457200" lvl="0" indent="-298450" algn="l" rtl="0">
              <a:lnSpc>
                <a:spcPct val="115000"/>
              </a:lnSpc>
              <a:spcBef>
                <a:spcPts val="0"/>
              </a:spcBef>
              <a:spcAft>
                <a:spcPts val="0"/>
              </a:spcAft>
              <a:buClr>
                <a:srgbClr val="252525"/>
              </a:buClr>
              <a:buSzPts val="1100"/>
              <a:buChar char="●"/>
            </a:pPr>
            <a:r>
              <a:rPr lang="en-US" sz="1200">
                <a:solidFill>
                  <a:srgbClr val="252525"/>
                </a:solidFill>
              </a:rPr>
              <a:t>Describe Mobile Test Automation - Appium</a:t>
            </a:r>
            <a:endParaRPr sz="1200">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sz="1200">
                <a:solidFill>
                  <a:srgbClr val="252525"/>
                </a:solidFill>
              </a:rPr>
              <a:t>Explain Advanced Test Automation Techniques: BDD, DDT, KDT, and HDT</a:t>
            </a:r>
            <a:endParaRPr/>
          </a:p>
          <a:p>
            <a:pPr marL="457200" lvl="0" indent="-298450" algn="l" rtl="0">
              <a:lnSpc>
                <a:spcPct val="115000"/>
              </a:lnSpc>
              <a:spcBef>
                <a:spcPts val="0"/>
              </a:spcBef>
              <a:spcAft>
                <a:spcPts val="0"/>
              </a:spcAft>
              <a:buClr>
                <a:srgbClr val="252525"/>
              </a:buClr>
              <a:buSzPts val="1100"/>
              <a:buChar char="●"/>
            </a:pPr>
            <a:r>
              <a:rPr lang="en-US" sz="1200">
                <a:solidFill>
                  <a:srgbClr val="252525"/>
                </a:solidFill>
              </a:rPr>
              <a:t>Explain CI/CD integration with Jenkins and GitLab CI.</a:t>
            </a:r>
            <a:endParaRPr/>
          </a:p>
          <a:p>
            <a:pPr marL="457200" lvl="0" indent="0" algn="l" rtl="0">
              <a:lnSpc>
                <a:spcPct val="115000"/>
              </a:lnSpc>
              <a:spcBef>
                <a:spcPts val="1200"/>
              </a:spcBef>
              <a:spcAft>
                <a:spcPts val="0"/>
              </a:spcAft>
              <a:buSzPts val="1100"/>
              <a:buNone/>
            </a:pPr>
            <a:endParaRPr sz="1400">
              <a:solidFill>
                <a:srgbClr val="595959"/>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0" name="Google Shape;960;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to participants the limitations of Java in test automation: single-threaded execution hindering parallelism, callback pyramids creating complexity, and dynamic typing revealing issues only at runtime.</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sz="1300">
              <a:solidFill>
                <a:srgbClr val="252525"/>
              </a:solidFill>
            </a:endParaRPr>
          </a:p>
          <a:p>
            <a:pPr marL="0" lvl="0" indent="0" algn="l" rtl="0">
              <a:lnSpc>
                <a:spcPct val="100000"/>
              </a:lnSpc>
              <a:spcBef>
                <a:spcPts val="0"/>
              </a:spcBef>
              <a:spcAft>
                <a:spcPts val="0"/>
              </a:spcAft>
              <a:buClr>
                <a:schemeClr val="dk1"/>
              </a:buClr>
              <a:buSzPts val="1100"/>
              <a:buFont typeface="Arial"/>
              <a:buNone/>
            </a:pPr>
            <a:r>
              <a:rPr lang="en-US" sz="1300">
                <a:solidFill>
                  <a:srgbClr val="252525"/>
                </a:solidFill>
              </a:rPr>
              <a:t>Here are the key limitations of Java as a scripting language for test automation:</a:t>
            </a:r>
            <a:endParaRPr sz="2000">
              <a:solidFill>
                <a:srgbClr val="595959"/>
              </a:solidFill>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SzPts val="1100"/>
              <a:buNone/>
            </a:pPr>
            <a:r>
              <a:rPr lang="en-US" b="1">
                <a:solidFill>
                  <a:srgbClr val="252525"/>
                </a:solidFill>
              </a:rPr>
              <a:t>Single Thread:</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JavaScript is single-threaded.</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May not be suitable for parallel execution of tests.</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Callback Pyramids:</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The asynchronous nature of JavaScript can lead to complex and nested callback structures.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Commonly known as "callback hell" or "callback pyramids“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Makes code difficult to read and maintain.</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Dynamic Typing:</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JavaScript exhibits dynamic typing.</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Therefore, developers can only discover type-related issues at runtime, rather than during the development phase.</a:t>
            </a:r>
            <a:endParaRPr>
              <a:solidFill>
                <a:srgbClr val="252525"/>
              </a:solidFill>
            </a:endParaRPr>
          </a:p>
          <a:p>
            <a:pPr marL="457200" marR="0" lvl="0" indent="0" algn="l" rtl="0">
              <a:lnSpc>
                <a:spcPct val="100000"/>
              </a:lnSpc>
              <a:spcBef>
                <a:spcPts val="1200"/>
              </a:spcBef>
              <a:spcAft>
                <a:spcPts val="0"/>
              </a:spcAft>
              <a:buSzPts val="1100"/>
              <a:buNone/>
            </a:pPr>
            <a:endParaRPr/>
          </a:p>
          <a:p>
            <a:pPr marL="171450" marR="0" lvl="0" indent="-101600" algn="l" rtl="0">
              <a:lnSpc>
                <a:spcPct val="100000"/>
              </a:lnSpc>
              <a:spcBef>
                <a:spcPts val="0"/>
              </a:spcBef>
              <a:spcAft>
                <a:spcPts val="0"/>
              </a:spcAft>
              <a:buClr>
                <a:srgbClr val="000000"/>
              </a:buClr>
              <a:buSzPts val="1100"/>
              <a:buNone/>
            </a:pPr>
            <a:endParaRPr b="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4" name="Google Shape;974;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300" b="1">
                <a:solidFill>
                  <a:schemeClr val="dk1"/>
                </a:solidFill>
                <a:latin typeface="Calibri"/>
                <a:ea typeface="Calibri"/>
                <a:cs typeface="Calibri"/>
                <a:sym typeface="Calibri"/>
              </a:rPr>
              <a:t>Notes to the Facilitator:</a:t>
            </a:r>
            <a:endParaRPr sz="1300" b="1">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US" sz="1300">
                <a:solidFill>
                  <a:schemeClr val="dk1"/>
                </a:solidFill>
                <a:latin typeface="Calibri"/>
                <a:ea typeface="Calibri"/>
                <a:cs typeface="Calibri"/>
                <a:sym typeface="Calibri"/>
              </a:rPr>
              <a:t>Ask the participants to attempt the questions on the screen.</a:t>
            </a:r>
            <a:endParaRPr sz="1300">
              <a:solidFill>
                <a:schemeClr val="dk1"/>
              </a:solidFill>
              <a:latin typeface="Calibri"/>
              <a:ea typeface="Calibri"/>
              <a:cs typeface="Calibri"/>
              <a:sym typeface="Calibri"/>
            </a:endParaRPr>
          </a:p>
          <a:p>
            <a:pPr marL="0" lvl="0" indent="0" algn="l" rtl="0">
              <a:lnSpc>
                <a:spcPct val="115000"/>
              </a:lnSpc>
              <a:spcBef>
                <a:spcPts val="0"/>
              </a:spcBef>
              <a:spcAft>
                <a:spcPts val="0"/>
              </a:spcAft>
              <a:buSzPts val="1100"/>
              <a:buNone/>
            </a:pPr>
            <a:r>
              <a:rPr lang="en-US" sz="1300">
                <a:solidFill>
                  <a:schemeClr val="dk1"/>
                </a:solidFill>
                <a:latin typeface="Calibri"/>
                <a:ea typeface="Calibri"/>
                <a:cs typeface="Calibri"/>
                <a:sym typeface="Calibri"/>
              </a:rPr>
              <a:t>Answer: </a:t>
            </a:r>
            <a:endParaRPr sz="1300">
              <a:solidFill>
                <a:schemeClr val="dk1"/>
              </a:solidFill>
              <a:latin typeface="Calibri"/>
              <a:ea typeface="Calibri"/>
              <a:cs typeface="Calibri"/>
              <a:sym typeface="Calibri"/>
            </a:endParaRPr>
          </a:p>
          <a:p>
            <a:pPr marL="0" lvl="0" indent="0" algn="l" rtl="0">
              <a:lnSpc>
                <a:spcPct val="115000"/>
              </a:lnSpc>
              <a:spcBef>
                <a:spcPts val="0"/>
              </a:spcBef>
              <a:spcAft>
                <a:spcPts val="0"/>
              </a:spcAft>
              <a:buSzPts val="1100"/>
              <a:buNone/>
            </a:pPr>
            <a:r>
              <a:rPr lang="en-US">
                <a:solidFill>
                  <a:schemeClr val="dk1"/>
                </a:solidFill>
              </a:rPr>
              <a:t>Q1. A</a:t>
            </a:r>
            <a:endParaRPr/>
          </a:p>
          <a:p>
            <a:pPr marL="0" marR="0" lvl="0" indent="0" algn="l" rtl="0">
              <a:lnSpc>
                <a:spcPct val="115000"/>
              </a:lnSpc>
              <a:spcBef>
                <a:spcPts val="0"/>
              </a:spcBef>
              <a:spcAft>
                <a:spcPts val="0"/>
              </a:spcAft>
              <a:buClr>
                <a:srgbClr val="000000"/>
              </a:buClr>
              <a:buSzPts val="1100"/>
              <a:buFont typeface="Arial"/>
              <a:buNone/>
            </a:pPr>
            <a:r>
              <a:rPr lang="en-US">
                <a:solidFill>
                  <a:schemeClr val="dk1"/>
                </a:solidFill>
              </a:rPr>
              <a:t>Q2. C</a:t>
            </a:r>
            <a:endParaRPr sz="1200">
              <a:solidFill>
                <a:schemeClr val="dk1"/>
              </a:solidFill>
            </a:endParaRPr>
          </a:p>
          <a:p>
            <a:pPr marL="0" lvl="0" indent="0" algn="l" rtl="0">
              <a:lnSpc>
                <a:spcPct val="115000"/>
              </a:lnSpc>
              <a:spcBef>
                <a:spcPts val="0"/>
              </a:spcBef>
              <a:spcAft>
                <a:spcPts val="0"/>
              </a:spcAft>
              <a:buSzPts val="1100"/>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3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US" sz="1300" b="1">
                <a:solidFill>
                  <a:schemeClr val="dk1"/>
                </a:solidFill>
                <a:latin typeface="Calibri"/>
                <a:ea typeface="Calibri"/>
                <a:cs typeface="Calibri"/>
                <a:sym typeface="Calibri"/>
              </a:rPr>
              <a:t>Notes to the Participants:</a:t>
            </a:r>
            <a:endParaRPr sz="1300" b="1">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US" sz="1300">
                <a:solidFill>
                  <a:schemeClr val="dk1"/>
                </a:solidFill>
                <a:latin typeface="Calibri"/>
                <a:ea typeface="Calibri"/>
                <a:cs typeface="Calibri"/>
                <a:sym typeface="Calibri"/>
              </a:rPr>
              <a:t>Attempt the question on the screen. You will get one attempt.</a:t>
            </a:r>
            <a:endParaRPr sz="1300">
              <a:solidFill>
                <a:schemeClr val="dk1"/>
              </a:solidFill>
              <a:latin typeface="Calibri"/>
              <a:ea typeface="Calibri"/>
              <a:cs typeface="Calibri"/>
              <a:sym typeface="Calibri"/>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0" name="Google Shape;980;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sz="1200">
                <a:solidFill>
                  <a:srgbClr val="374151"/>
                </a:solidFill>
                <a:latin typeface="Roboto"/>
                <a:ea typeface="Roboto"/>
                <a:cs typeface="Roboto"/>
                <a:sym typeface="Roboto"/>
              </a:rPr>
              <a:t>Explain to participants how Selenium WebDriver, known as Selenium 2.0, directly interacts with web browsers, automating web application testing, ensuring cross-browser compatibility, facilitating regression and integration testing, and supporting end-to-end testing and user acceptance validation.</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SzPts val="1100"/>
              <a:buNone/>
            </a:pPr>
            <a:r>
              <a:rPr lang="en-US">
                <a:solidFill>
                  <a:srgbClr val="252525"/>
                </a:solidFill>
              </a:rPr>
              <a:t>Selenium WebDriver is an open-source tool for automating web browsers. It provides a programming interface to interact with web elements, perform actions on a webpage, and validate the behavior of web applications.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It is popularly known as Selenium 2.0, and it interacts directly with the browser without any intermediary.</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Selenium WebDriver is often used in the following context:</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testing web applications by automating interactions with the web browser</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cross-browser testing to ensure that a web application functions correctly across different web browsers like Chrome, Firefox, and others.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used for regression testing, where automated tests are executed to verify that new code changes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used for integration testing to verify the interactions and integrations between different components.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end-to-end testing to simulate the entire user journey through a web application</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User acceptance testing to enable stakeholders or end-users to validate whether the application meets their requirements</a:t>
            </a:r>
            <a:endParaRPr>
              <a:solidFill>
                <a:srgbClr val="252525"/>
              </a:solidFill>
            </a:endParaRPr>
          </a:p>
          <a:p>
            <a:pPr marL="457200" lvl="0" indent="0" algn="l" rtl="0">
              <a:lnSpc>
                <a:spcPct val="100000"/>
              </a:lnSpc>
              <a:spcBef>
                <a:spcPts val="120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7" name="Google Shape;987;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Explore the Selenium WebDriver workflow, where the test script communicates with the browser using the WebDriver API, which in turn interacts with the browser driver through protocols, facilitating the translation and execution of commands, with results relayed back to the script.</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0"/>
          </a:p>
          <a:p>
            <a:pPr marL="0" lvl="0" indent="0" algn="l" rtl="0">
              <a:lnSpc>
                <a:spcPct val="115000"/>
              </a:lnSpc>
              <a:spcBef>
                <a:spcPts val="1200"/>
              </a:spcBef>
              <a:spcAft>
                <a:spcPts val="0"/>
              </a:spcAft>
              <a:buSzPts val="1100"/>
              <a:buNone/>
            </a:pPr>
            <a:r>
              <a:rPr lang="en-US">
                <a:solidFill>
                  <a:srgbClr val="252525"/>
                </a:solidFill>
              </a:rPr>
              <a:t>Following are the steps for how Selenium WebDriver works: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The test script uses the WebDriver API to send commands to the browser.</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The WebDriver API communicates with the browser driver through the JSON Wire or W3C WebDriver Protocol.</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The browser driver translates the commands into specific actions and executes them in the actual browser.</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Once the browser performs the actions, the results are sent back through the driver to the test script.</a:t>
            </a:r>
            <a:endParaRPr>
              <a:solidFill>
                <a:srgbClr val="252525"/>
              </a:solidFill>
            </a:endParaRPr>
          </a:p>
          <a:p>
            <a:pPr marL="457200" lvl="0" indent="0" algn="l" rtl="0">
              <a:lnSpc>
                <a:spcPct val="100000"/>
              </a:lnSpc>
              <a:spcBef>
                <a:spcPts val="120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3" name="Google Shape;1003;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to participants the setup process for Selenium WebDriver in six steps: install JDK, set up Java environment variables, choose an IDE, download WebDriver JARs, create a project, and configure browser-specific drivers.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15000"/>
              </a:lnSpc>
              <a:spcBef>
                <a:spcPts val="1200"/>
              </a:spcBef>
              <a:spcAft>
                <a:spcPts val="0"/>
              </a:spcAft>
              <a:buSzPts val="1100"/>
              <a:buNone/>
            </a:pPr>
            <a:r>
              <a:rPr lang="en-US">
                <a:solidFill>
                  <a:srgbClr val="252525"/>
                </a:solidFill>
              </a:rPr>
              <a:t>Following are the steps to set up and configure Selenium Webdriver:</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Step 1: Download and install the Java Development Kit (JDK):</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Download and install the latest version of JDK from the official Oracle website, or adopt OpenJDK.</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Step 2: Set up Java Environment Variables: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Set the JAVA_HOME and PATH environment variables to point to the Java installation directory.</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Step 3: Download and install an Integrated Development Environment (IDE):</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Some of the popular IDEs are Eclipse, IntelliJ IDEA, and Visual Studio Code.</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Step 4: Download Selenium WebDriver JARs: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Download the Selenium WebDriver JAR files from the official Selenium website.</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Step 5: Set Up a Project in Your IDE:</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Create a new Java project in your IDE.</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Add the Selenium WebDriver JAR files to the project's build path.</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Step 6: Download Browser Drivers: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Download the browser-specific drivers.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Place the drivers in a directory.</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Set the path to this directory in your system's PATH variable.</a:t>
            </a:r>
            <a:endParaRPr>
              <a:solidFill>
                <a:srgbClr val="252525"/>
              </a:solidFill>
            </a:endParaRPr>
          </a:p>
          <a:p>
            <a:pPr marL="914400" lvl="0" indent="0" algn="l" rtl="0">
              <a:lnSpc>
                <a:spcPct val="100000"/>
              </a:lnSpc>
              <a:spcBef>
                <a:spcPts val="120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0" name="Google Shape;1020;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some of the basic commands and operations of Selenium Webdriver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b="1"/>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SzPts val="1100"/>
              <a:buNone/>
            </a:pPr>
            <a:r>
              <a:rPr lang="en-US">
                <a:solidFill>
                  <a:srgbClr val="252525"/>
                </a:solidFill>
              </a:rPr>
              <a:t>Some of the basic commands and operations of Selenium WebDriver are:</a:t>
            </a:r>
            <a:endParaRPr>
              <a:solidFill>
                <a:srgbClr val="252525"/>
              </a:solidFill>
            </a:endParaRPr>
          </a:p>
          <a:p>
            <a:pPr marL="0" lvl="0" indent="0" algn="l" rtl="0">
              <a:lnSpc>
                <a:spcPct val="100000"/>
              </a:lnSpc>
              <a:spcBef>
                <a:spcPts val="0"/>
              </a:spcBef>
              <a:spcAft>
                <a:spcPts val="0"/>
              </a:spcAft>
              <a:buSzPts val="1100"/>
              <a:buNone/>
            </a:pPr>
            <a:endParaRPr>
              <a:solidFill>
                <a:srgbClr val="252525"/>
              </a:solidFill>
            </a:endParaRPr>
          </a:p>
          <a:p>
            <a:pPr marL="171450" lvl="0" indent="-171450" algn="l" rtl="0">
              <a:lnSpc>
                <a:spcPct val="100000"/>
              </a:lnSpc>
              <a:spcBef>
                <a:spcPts val="0"/>
              </a:spcBef>
              <a:spcAft>
                <a:spcPts val="0"/>
              </a:spcAft>
              <a:buSzPts val="1100"/>
              <a:buChar char="●"/>
            </a:pPr>
            <a:r>
              <a:rPr lang="en-US" b="0"/>
              <a:t>WebDriver Initialization:</a:t>
            </a:r>
            <a:endParaRPr/>
          </a:p>
          <a:p>
            <a:pPr marL="0" lvl="0" indent="0" algn="l" rtl="0">
              <a:lnSpc>
                <a:spcPct val="100000"/>
              </a:lnSpc>
              <a:spcBef>
                <a:spcPts val="0"/>
              </a:spcBef>
              <a:spcAft>
                <a:spcPts val="0"/>
              </a:spcAft>
              <a:buSzPts val="1100"/>
              <a:buNone/>
            </a:pPr>
            <a:r>
              <a:rPr lang="en-US"/>
              <a:t>To use Selenium WebDriver, the first thing is to initialize an instance of the specific browser driver we want to use. For Chrome browser, we the below command:</a:t>
            </a:r>
            <a:endParaRPr b="0"/>
          </a:p>
          <a:p>
            <a:pPr marL="0" lvl="0" indent="0" algn="l" rtl="0">
              <a:lnSpc>
                <a:spcPct val="100000"/>
              </a:lnSpc>
              <a:spcBef>
                <a:spcPts val="0"/>
              </a:spcBef>
              <a:spcAft>
                <a:spcPts val="0"/>
              </a:spcAft>
              <a:buSzPts val="1100"/>
              <a:buNone/>
            </a:pPr>
            <a:r>
              <a:rPr lang="en-US" b="0" i="1"/>
              <a:t>WebDriver driver = new ChromeDriver();</a:t>
            </a:r>
            <a:endParaRPr/>
          </a:p>
          <a:p>
            <a:pPr marL="0" lvl="0" indent="0" algn="l" rtl="0">
              <a:lnSpc>
                <a:spcPct val="100000"/>
              </a:lnSpc>
              <a:spcBef>
                <a:spcPts val="0"/>
              </a:spcBef>
              <a:spcAft>
                <a:spcPts val="0"/>
              </a:spcAft>
              <a:buSzPts val="1100"/>
              <a:buNone/>
            </a:pPr>
            <a:endParaRPr b="0"/>
          </a:p>
          <a:p>
            <a:pPr marL="457200" lvl="1" indent="0" algn="l" rtl="0">
              <a:lnSpc>
                <a:spcPct val="100000"/>
              </a:lnSpc>
              <a:spcBef>
                <a:spcPts val="0"/>
              </a:spcBef>
              <a:spcAft>
                <a:spcPts val="0"/>
              </a:spcAft>
              <a:buSzPts val="1100"/>
              <a:buNone/>
            </a:pPr>
            <a:endParaRPr/>
          </a:p>
          <a:p>
            <a:pPr marL="457200" lvl="1" indent="0" algn="l" rtl="0">
              <a:lnSpc>
                <a:spcPct val="100000"/>
              </a:lnSpc>
              <a:spcBef>
                <a:spcPts val="0"/>
              </a:spcBef>
              <a:spcAft>
                <a:spcPts val="0"/>
              </a:spcAft>
              <a:buSzPts val="1100"/>
              <a:buNone/>
            </a:pPr>
            <a:endParaRPr b="0" i="1"/>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
        <p:cNvGrpSpPr/>
        <p:nvPr/>
      </p:nvGrpSpPr>
      <p:grpSpPr>
        <a:xfrm>
          <a:off x="0" y="0"/>
          <a:ext cx="0" cy="0"/>
          <a:chOff x="0" y="0"/>
          <a:chExt cx="0" cy="0"/>
        </a:xfrm>
      </p:grpSpPr>
      <p:sp>
        <p:nvSpPr>
          <p:cNvPr id="1028" name="Google Shape;1028;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9" name="Google Shape;1029;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Clr>
                <a:schemeClr val="dk1"/>
              </a:buClr>
              <a:buSzPts val="1100"/>
              <a:buFont typeface="Arial"/>
              <a:buNone/>
            </a:pPr>
            <a:r>
              <a:rPr lang="en-US">
                <a:solidFill>
                  <a:srgbClr val="252525"/>
                </a:solidFill>
              </a:rPr>
              <a:t>Explain some of the basic commands and operations of Selenium Webdriver to the participants.</a:t>
            </a:r>
            <a:endParaRPr>
              <a:solidFill>
                <a:schemeClr val="dk1"/>
              </a:solidFill>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b="0"/>
          </a:p>
          <a:p>
            <a:pPr marL="171450" lvl="0" indent="-171450" algn="l" rtl="0">
              <a:lnSpc>
                <a:spcPct val="100000"/>
              </a:lnSpc>
              <a:spcBef>
                <a:spcPts val="0"/>
              </a:spcBef>
              <a:spcAft>
                <a:spcPts val="0"/>
              </a:spcAft>
              <a:buSzPts val="1100"/>
              <a:buChar char="●"/>
            </a:pPr>
            <a:r>
              <a:rPr lang="en-US" b="0"/>
              <a:t>Navigation: Navigate to a specific URL</a:t>
            </a:r>
            <a:endParaRPr/>
          </a:p>
          <a:p>
            <a:pPr marL="0" lvl="0" indent="0" algn="l" rtl="0">
              <a:lnSpc>
                <a:spcPct val="100000"/>
              </a:lnSpc>
              <a:spcBef>
                <a:spcPts val="0"/>
              </a:spcBef>
              <a:spcAft>
                <a:spcPts val="0"/>
              </a:spcAft>
              <a:buSzPts val="1100"/>
              <a:buNone/>
            </a:pPr>
            <a:r>
              <a:rPr lang="en-US" b="0" i="1"/>
              <a:t>driver.get("https://domain.com");</a:t>
            </a:r>
            <a:endParaRPr/>
          </a:p>
          <a:p>
            <a:pPr marL="0" lvl="0" indent="0" algn="l" rtl="0">
              <a:lnSpc>
                <a:spcPct val="100000"/>
              </a:lnSpc>
              <a:spcBef>
                <a:spcPts val="0"/>
              </a:spcBef>
              <a:spcAft>
                <a:spcPts val="0"/>
              </a:spcAft>
              <a:buSzPts val="1100"/>
              <a:buNone/>
            </a:pPr>
            <a:endParaRPr b="0" i="1"/>
          </a:p>
          <a:p>
            <a:pPr marL="628650" lvl="1" indent="-171450" algn="l" rtl="0">
              <a:lnSpc>
                <a:spcPct val="100000"/>
              </a:lnSpc>
              <a:spcBef>
                <a:spcPts val="0"/>
              </a:spcBef>
              <a:spcAft>
                <a:spcPts val="0"/>
              </a:spcAft>
              <a:buSzPts val="1100"/>
              <a:buChar char="○"/>
            </a:pPr>
            <a:r>
              <a:rPr lang="en-US" b="0" i="0"/>
              <a:t>Navigate forward:</a:t>
            </a:r>
            <a:endParaRPr/>
          </a:p>
          <a:p>
            <a:pPr marL="457200" lvl="1" indent="0" algn="l" rtl="0">
              <a:lnSpc>
                <a:spcPct val="100000"/>
              </a:lnSpc>
              <a:spcBef>
                <a:spcPts val="0"/>
              </a:spcBef>
              <a:spcAft>
                <a:spcPts val="0"/>
              </a:spcAft>
              <a:buSzPts val="1100"/>
              <a:buNone/>
            </a:pPr>
            <a:r>
              <a:rPr lang="en-US" b="0" i="1"/>
              <a:t>driver.navigate().forward();</a:t>
            </a:r>
            <a:endParaRPr/>
          </a:p>
          <a:p>
            <a:pPr marL="628650" lvl="1" indent="-101600" algn="l" rtl="0">
              <a:lnSpc>
                <a:spcPct val="100000"/>
              </a:lnSpc>
              <a:spcBef>
                <a:spcPts val="0"/>
              </a:spcBef>
              <a:spcAft>
                <a:spcPts val="0"/>
              </a:spcAft>
              <a:buSzPts val="1100"/>
              <a:buNone/>
            </a:pPr>
            <a:endParaRPr b="0" i="0"/>
          </a:p>
          <a:p>
            <a:pPr marL="628650" lvl="1" indent="-171450" algn="l" rtl="0">
              <a:lnSpc>
                <a:spcPct val="100000"/>
              </a:lnSpc>
              <a:spcBef>
                <a:spcPts val="0"/>
              </a:spcBef>
              <a:spcAft>
                <a:spcPts val="0"/>
              </a:spcAft>
              <a:buSzPts val="1100"/>
              <a:buChar char="○"/>
            </a:pPr>
            <a:r>
              <a:rPr lang="en-US" b="0" i="0"/>
              <a:t>Navigate backward:</a:t>
            </a:r>
            <a:endParaRPr/>
          </a:p>
          <a:p>
            <a:pPr marL="457200" lvl="1" indent="0" algn="l" rtl="0">
              <a:lnSpc>
                <a:spcPct val="100000"/>
              </a:lnSpc>
              <a:spcBef>
                <a:spcPts val="0"/>
              </a:spcBef>
              <a:spcAft>
                <a:spcPts val="0"/>
              </a:spcAft>
              <a:buSzPts val="1100"/>
              <a:buNone/>
            </a:pPr>
            <a:r>
              <a:rPr lang="en-US" b="0" i="1"/>
              <a:t>driver.navigate().back();</a:t>
            </a:r>
            <a:endParaRPr/>
          </a:p>
          <a:p>
            <a:pPr marL="457200" lvl="1" indent="0" algn="l" rtl="0">
              <a:lnSpc>
                <a:spcPct val="100000"/>
              </a:lnSpc>
              <a:spcBef>
                <a:spcPts val="0"/>
              </a:spcBef>
              <a:spcAft>
                <a:spcPts val="0"/>
              </a:spcAft>
              <a:buSzPts val="1100"/>
              <a:buNone/>
            </a:pPr>
            <a:endParaRPr b="0" i="1"/>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8" name="Google Shape;1038;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some of the basic commands and operations of Selenium Webdriver to the participants.</a:t>
            </a:r>
            <a:endParaRPr/>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Clr>
                <a:schemeClr val="dk1"/>
              </a:buClr>
              <a:buSzPts val="1100"/>
              <a:buFont typeface="Arial"/>
              <a:buNone/>
            </a:pPr>
            <a:endParaRPr>
              <a:solidFill>
                <a:schemeClr val="dk1"/>
              </a:solidFill>
            </a:endParaRPr>
          </a:p>
          <a:p>
            <a:pPr marL="171450" lvl="0" indent="-171450" algn="l" rtl="0">
              <a:lnSpc>
                <a:spcPct val="100000"/>
              </a:lnSpc>
              <a:spcBef>
                <a:spcPts val="0"/>
              </a:spcBef>
              <a:spcAft>
                <a:spcPts val="0"/>
              </a:spcAft>
              <a:buClr>
                <a:schemeClr val="dk1"/>
              </a:buClr>
              <a:buSzPts val="1100"/>
              <a:buChar char="●"/>
            </a:pPr>
            <a:r>
              <a:rPr lang="en-US">
                <a:solidFill>
                  <a:schemeClr val="dk1"/>
                </a:solidFill>
              </a:rPr>
              <a:t>Finding Elements: Find elements using various locators (ID, name, class name, tag name, XPath, CSS selector)</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i="1">
                <a:solidFill>
                  <a:schemeClr val="dk1"/>
                </a:solidFill>
              </a:rPr>
              <a:t>WebElement elementById = driver.findElement(By.id("elementId"));</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a:solidFill>
                <a:schemeClr val="dk1"/>
              </a:solidFill>
            </a:endParaRPr>
          </a:p>
          <a:p>
            <a:pPr marL="171450" lvl="0" indent="-171450" algn="l" rtl="0">
              <a:lnSpc>
                <a:spcPct val="100000"/>
              </a:lnSpc>
              <a:spcBef>
                <a:spcPts val="0"/>
              </a:spcBef>
              <a:spcAft>
                <a:spcPts val="0"/>
              </a:spcAft>
              <a:buClr>
                <a:schemeClr val="dk1"/>
              </a:buClr>
              <a:buSzPts val="1100"/>
              <a:buChar char="●"/>
            </a:pPr>
            <a:r>
              <a:rPr lang="en-US">
                <a:solidFill>
                  <a:schemeClr val="dk1"/>
                </a:solidFill>
              </a:rPr>
              <a:t>Interacting with Elements:</a:t>
            </a:r>
            <a:endParaRPr>
              <a:solidFill>
                <a:schemeClr val="dk1"/>
              </a:solidFill>
            </a:endParaRPr>
          </a:p>
          <a:p>
            <a:pPr marL="628650" lvl="1" indent="-171450" algn="l" rtl="0">
              <a:lnSpc>
                <a:spcPct val="100000"/>
              </a:lnSpc>
              <a:spcBef>
                <a:spcPts val="0"/>
              </a:spcBef>
              <a:spcAft>
                <a:spcPts val="0"/>
              </a:spcAft>
              <a:buClr>
                <a:schemeClr val="dk1"/>
              </a:buClr>
              <a:buSzPts val="1100"/>
              <a:buChar char="○"/>
            </a:pPr>
            <a:r>
              <a:rPr lang="en-US">
                <a:solidFill>
                  <a:schemeClr val="dk1"/>
                </a:solidFill>
              </a:rPr>
              <a:t>Click a button or a link</a:t>
            </a:r>
            <a:endParaRPr>
              <a:solidFill>
                <a:schemeClr val="dk1"/>
              </a:solidFill>
            </a:endParaRPr>
          </a:p>
          <a:p>
            <a:pPr marL="457200" lvl="1" indent="0" algn="l" rtl="0">
              <a:lnSpc>
                <a:spcPct val="100000"/>
              </a:lnSpc>
              <a:spcBef>
                <a:spcPts val="0"/>
              </a:spcBef>
              <a:spcAft>
                <a:spcPts val="0"/>
              </a:spcAft>
              <a:buClr>
                <a:schemeClr val="dk1"/>
              </a:buClr>
              <a:buSzPts val="1100"/>
              <a:buFont typeface="Arial"/>
              <a:buNone/>
            </a:pPr>
            <a:r>
              <a:rPr lang="en-US" i="1">
                <a:solidFill>
                  <a:schemeClr val="dk1"/>
                </a:solidFill>
              </a:rPr>
              <a:t>element.click();</a:t>
            </a:r>
            <a:endParaRPr>
              <a:solidFill>
                <a:schemeClr val="dk1"/>
              </a:solidFill>
            </a:endParaRPr>
          </a:p>
          <a:p>
            <a:pPr marL="628650" lvl="1" indent="-171450" algn="l" rtl="0">
              <a:lnSpc>
                <a:spcPct val="100000"/>
              </a:lnSpc>
              <a:spcBef>
                <a:spcPts val="0"/>
              </a:spcBef>
              <a:spcAft>
                <a:spcPts val="0"/>
              </a:spcAft>
              <a:buClr>
                <a:schemeClr val="dk1"/>
              </a:buClr>
              <a:buSzPts val="1100"/>
              <a:buChar char="○"/>
            </a:pPr>
            <a:r>
              <a:rPr lang="en-US">
                <a:solidFill>
                  <a:schemeClr val="dk1"/>
                </a:solidFill>
              </a:rPr>
              <a:t>Clear the contents of an input field</a:t>
            </a:r>
            <a:endParaRPr>
              <a:solidFill>
                <a:schemeClr val="dk1"/>
              </a:solidFill>
            </a:endParaRPr>
          </a:p>
          <a:p>
            <a:pPr marL="628650" lvl="1" indent="-171450" algn="l" rtl="0">
              <a:lnSpc>
                <a:spcPct val="100000"/>
              </a:lnSpc>
              <a:spcBef>
                <a:spcPts val="0"/>
              </a:spcBef>
              <a:spcAft>
                <a:spcPts val="0"/>
              </a:spcAft>
              <a:buClr>
                <a:schemeClr val="dk1"/>
              </a:buClr>
              <a:buSzPts val="1100"/>
              <a:buChar char="○"/>
            </a:pPr>
            <a:r>
              <a:rPr lang="en-US" i="1">
                <a:solidFill>
                  <a:schemeClr val="dk1"/>
                </a:solidFill>
              </a:rPr>
              <a:t>element.clear();</a:t>
            </a:r>
            <a:endParaRPr/>
          </a:p>
          <a:p>
            <a:pPr marL="457200" lvl="1" indent="0" algn="l" rtl="0">
              <a:lnSpc>
                <a:spcPct val="100000"/>
              </a:lnSpc>
              <a:spcBef>
                <a:spcPts val="0"/>
              </a:spcBef>
              <a:spcAft>
                <a:spcPts val="0"/>
              </a:spcAft>
              <a:buSzPts val="1100"/>
              <a:buNone/>
            </a:pPr>
            <a:endParaRPr b="0" i="1"/>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 name="Google Shape;1048;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Clr>
                <a:schemeClr val="dk1"/>
              </a:buClr>
              <a:buSzPts val="1100"/>
              <a:buFont typeface="Arial"/>
              <a:buNone/>
            </a:pPr>
            <a:r>
              <a:rPr lang="en-US" b="1">
                <a:solidFill>
                  <a:schemeClr val="dk1"/>
                </a:solidFill>
              </a:rPr>
              <a:t>Notes to the Facilitator:</a:t>
            </a:r>
            <a:endParaRPr b="1">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a:solidFill>
                  <a:srgbClr val="252525"/>
                </a:solidFill>
              </a:rPr>
              <a:t>Explain some of the basic commands and operations of Selenium Webdriver to the participants.</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a:solidFill>
                <a:schemeClr val="dk1"/>
              </a:solidFill>
            </a:endParaRPr>
          </a:p>
          <a:p>
            <a:pPr marL="0" lvl="0" indent="0" algn="l" rtl="0">
              <a:lnSpc>
                <a:spcPct val="100000"/>
              </a:lnSpc>
              <a:spcBef>
                <a:spcPts val="0"/>
              </a:spcBef>
              <a:spcAft>
                <a:spcPts val="0"/>
              </a:spcAft>
              <a:buSzPts val="1100"/>
              <a:buNone/>
            </a:pPr>
            <a:r>
              <a:rPr lang="en-US" b="1">
                <a:solidFill>
                  <a:schemeClr val="dk1"/>
                </a:solidFill>
              </a:rPr>
              <a:t>Notes to the Participants:</a:t>
            </a:r>
            <a:endParaRPr b="1">
              <a:solidFill>
                <a:schemeClr val="dk1"/>
              </a:solidFill>
            </a:endParaRPr>
          </a:p>
          <a:p>
            <a:pPr marL="0" lvl="0" indent="0" algn="l" rtl="0">
              <a:lnSpc>
                <a:spcPct val="100000"/>
              </a:lnSpc>
              <a:spcBef>
                <a:spcPts val="0"/>
              </a:spcBef>
              <a:spcAft>
                <a:spcPts val="0"/>
              </a:spcAft>
              <a:buSzPts val="1100"/>
              <a:buNone/>
            </a:pPr>
            <a:endParaRPr b="1">
              <a:solidFill>
                <a:schemeClr val="dk1"/>
              </a:solidFill>
            </a:endParaRPr>
          </a:p>
          <a:p>
            <a:pPr marL="171450" lvl="0" indent="-171450" algn="l" rtl="0">
              <a:lnSpc>
                <a:spcPct val="100000"/>
              </a:lnSpc>
              <a:spcBef>
                <a:spcPts val="0"/>
              </a:spcBef>
              <a:spcAft>
                <a:spcPts val="0"/>
              </a:spcAft>
              <a:buClr>
                <a:schemeClr val="dk1"/>
              </a:buClr>
              <a:buSzPts val="1100"/>
              <a:buChar char="●"/>
            </a:pPr>
            <a:r>
              <a:rPr lang="en-US">
                <a:solidFill>
                  <a:schemeClr val="dk1"/>
                </a:solidFill>
              </a:rPr>
              <a:t>Dropdown Selection: Select an option from a dropdown by visible text</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a:solidFill>
                  <a:schemeClr val="dk1"/>
                </a:solidFill>
              </a:rPr>
              <a:t>	</a:t>
            </a:r>
            <a:r>
              <a:rPr lang="en-US" i="1">
                <a:solidFill>
                  <a:schemeClr val="dk1"/>
                </a:solidFill>
              </a:rPr>
              <a:t>Select dropdown = new Select(driver.findElement(By.id("dropdownId")));</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i="1">
                <a:solidFill>
                  <a:schemeClr val="dk1"/>
                </a:solidFill>
              </a:rPr>
              <a:t>	dropdown.selectByVisibleText("OptionText");</a:t>
            </a:r>
            <a:endParaRPr b="1">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b="1">
              <a:solidFill>
                <a:schemeClr val="dk1"/>
              </a:solidFill>
            </a:endParaRPr>
          </a:p>
          <a:p>
            <a:pPr marL="171450" lvl="0" indent="-171450" algn="l" rtl="0">
              <a:lnSpc>
                <a:spcPct val="100000"/>
              </a:lnSpc>
              <a:spcBef>
                <a:spcPts val="0"/>
              </a:spcBef>
              <a:spcAft>
                <a:spcPts val="0"/>
              </a:spcAft>
              <a:buClr>
                <a:schemeClr val="dk1"/>
              </a:buClr>
              <a:buSzPts val="1100"/>
              <a:buChar char="●"/>
            </a:pPr>
            <a:r>
              <a:rPr lang="en-US">
                <a:solidFill>
                  <a:schemeClr val="dk1"/>
                </a:solidFill>
              </a:rPr>
              <a:t>Handling Alerts: Switch to an alert and accept it</a:t>
            </a:r>
            <a:endParaRPr>
              <a:solidFill>
                <a:schemeClr val="dk1"/>
              </a:solidFill>
            </a:endParaRPr>
          </a:p>
          <a:p>
            <a:pPr marL="457200" lvl="1" indent="0" algn="l" rtl="0">
              <a:lnSpc>
                <a:spcPct val="100000"/>
              </a:lnSpc>
              <a:spcBef>
                <a:spcPts val="0"/>
              </a:spcBef>
              <a:spcAft>
                <a:spcPts val="0"/>
              </a:spcAft>
              <a:buClr>
                <a:schemeClr val="dk1"/>
              </a:buClr>
              <a:buSzPts val="1100"/>
              <a:buFont typeface="Arial"/>
              <a:buNone/>
            </a:pPr>
            <a:r>
              <a:rPr lang="en-US" i="1">
                <a:solidFill>
                  <a:schemeClr val="dk1"/>
                </a:solidFill>
              </a:rPr>
              <a:t>Alert alert = driver.switchTo().alert();</a:t>
            </a:r>
            <a:endParaRPr>
              <a:solidFill>
                <a:schemeClr val="dk1"/>
              </a:solidFill>
            </a:endParaRPr>
          </a:p>
          <a:p>
            <a:pPr marL="457200" lvl="1" indent="0" algn="l" rtl="0">
              <a:lnSpc>
                <a:spcPct val="100000"/>
              </a:lnSpc>
              <a:spcBef>
                <a:spcPts val="0"/>
              </a:spcBef>
              <a:spcAft>
                <a:spcPts val="0"/>
              </a:spcAft>
              <a:buSzPts val="1100"/>
              <a:buNone/>
            </a:pPr>
            <a:r>
              <a:rPr lang="en-US" i="1">
                <a:solidFill>
                  <a:schemeClr val="dk1"/>
                </a:solidFill>
              </a:rPr>
              <a:t>alert.accept();</a:t>
            </a:r>
            <a:endParaRPr b="0" i="1"/>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8" name="Google Shape;1058;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Clr>
                <a:schemeClr val="dk1"/>
              </a:buClr>
              <a:buSzPts val="1100"/>
              <a:buFont typeface="Arial"/>
              <a:buNone/>
            </a:pPr>
            <a:r>
              <a:rPr lang="en-US" b="1">
                <a:solidFill>
                  <a:schemeClr val="dk1"/>
                </a:solidFill>
              </a:rPr>
              <a:t>Notes to the Facilitator:</a:t>
            </a:r>
            <a:endParaRPr b="1">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a:solidFill>
                  <a:srgbClr val="252525"/>
                </a:solidFill>
              </a:rPr>
              <a:t>Explain some of the basic commands and operations of Selenium Webdriver to the participants.</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a:solidFill>
                <a:schemeClr val="dk1"/>
              </a:solidFill>
            </a:endParaRPr>
          </a:p>
          <a:p>
            <a:pPr marL="0" lvl="0" indent="0" algn="l" rtl="0">
              <a:lnSpc>
                <a:spcPct val="100000"/>
              </a:lnSpc>
              <a:spcBef>
                <a:spcPts val="0"/>
              </a:spcBef>
              <a:spcAft>
                <a:spcPts val="0"/>
              </a:spcAft>
              <a:buSzPts val="1100"/>
              <a:buNone/>
            </a:pPr>
            <a:r>
              <a:rPr lang="en-US" b="1">
                <a:solidFill>
                  <a:schemeClr val="dk1"/>
                </a:solidFill>
              </a:rPr>
              <a:t>Notes to the Participants:</a:t>
            </a:r>
            <a:endParaRPr>
              <a:solidFill>
                <a:schemeClr val="dk1"/>
              </a:solidFill>
            </a:endParaRPr>
          </a:p>
          <a:p>
            <a:pPr marL="457200" lvl="1" indent="0" algn="l" rtl="0">
              <a:lnSpc>
                <a:spcPct val="100000"/>
              </a:lnSpc>
              <a:spcBef>
                <a:spcPts val="0"/>
              </a:spcBef>
              <a:spcAft>
                <a:spcPts val="0"/>
              </a:spcAft>
              <a:buClr>
                <a:schemeClr val="dk1"/>
              </a:buClr>
              <a:buSzPts val="1100"/>
              <a:buFont typeface="Arial"/>
              <a:buNone/>
            </a:pPr>
            <a:endParaRPr i="1">
              <a:solidFill>
                <a:schemeClr val="dk1"/>
              </a:solidFill>
            </a:endParaRPr>
          </a:p>
          <a:p>
            <a:pPr marL="171450" lvl="0" indent="-171450" algn="l" rtl="0">
              <a:lnSpc>
                <a:spcPct val="100000"/>
              </a:lnSpc>
              <a:spcBef>
                <a:spcPts val="0"/>
              </a:spcBef>
              <a:spcAft>
                <a:spcPts val="0"/>
              </a:spcAft>
              <a:buClr>
                <a:schemeClr val="dk1"/>
              </a:buClr>
              <a:buSzPts val="1100"/>
              <a:buChar char="●"/>
            </a:pPr>
            <a:r>
              <a:rPr lang="en-US">
                <a:solidFill>
                  <a:schemeClr val="dk1"/>
                </a:solidFill>
              </a:rPr>
              <a:t>Frames and Windows</a:t>
            </a:r>
            <a:endParaRPr>
              <a:solidFill>
                <a:schemeClr val="dk1"/>
              </a:solidFill>
            </a:endParaRPr>
          </a:p>
          <a:p>
            <a:pPr marL="628650" lvl="1" indent="-171450" algn="l" rtl="0">
              <a:lnSpc>
                <a:spcPct val="100000"/>
              </a:lnSpc>
              <a:spcBef>
                <a:spcPts val="0"/>
              </a:spcBef>
              <a:spcAft>
                <a:spcPts val="0"/>
              </a:spcAft>
              <a:buClr>
                <a:schemeClr val="dk1"/>
              </a:buClr>
              <a:buSzPts val="1100"/>
              <a:buChar char="○"/>
            </a:pPr>
            <a:r>
              <a:rPr lang="en-US">
                <a:solidFill>
                  <a:schemeClr val="dk1"/>
                </a:solidFill>
              </a:rPr>
              <a:t>Switch to a frame by index, name, or ID</a:t>
            </a:r>
            <a:endParaRPr>
              <a:solidFill>
                <a:schemeClr val="dk1"/>
              </a:solidFill>
            </a:endParaRPr>
          </a:p>
          <a:p>
            <a:pPr marL="914400" lvl="2" indent="0" algn="l" rtl="0">
              <a:lnSpc>
                <a:spcPct val="100000"/>
              </a:lnSpc>
              <a:spcBef>
                <a:spcPts val="0"/>
              </a:spcBef>
              <a:spcAft>
                <a:spcPts val="0"/>
              </a:spcAft>
              <a:buClr>
                <a:schemeClr val="dk1"/>
              </a:buClr>
              <a:buSzPts val="1100"/>
              <a:buFont typeface="Arial"/>
              <a:buNone/>
            </a:pPr>
            <a:r>
              <a:rPr lang="en-US" i="1">
                <a:solidFill>
                  <a:schemeClr val="dk1"/>
                </a:solidFill>
              </a:rPr>
              <a:t>driver.switchTo().frame(0);</a:t>
            </a:r>
            <a:endParaRPr>
              <a:solidFill>
                <a:schemeClr val="dk1"/>
              </a:solidFill>
            </a:endParaRPr>
          </a:p>
          <a:p>
            <a:pPr marL="457200" lvl="1" indent="0" algn="l" rtl="0">
              <a:lnSpc>
                <a:spcPct val="100000"/>
              </a:lnSpc>
              <a:spcBef>
                <a:spcPts val="0"/>
              </a:spcBef>
              <a:spcAft>
                <a:spcPts val="0"/>
              </a:spcAft>
              <a:buClr>
                <a:schemeClr val="dk1"/>
              </a:buClr>
              <a:buSzPts val="1100"/>
              <a:buFont typeface="Arial"/>
              <a:buNone/>
            </a:pPr>
            <a:endParaRPr>
              <a:solidFill>
                <a:schemeClr val="dk1"/>
              </a:solidFill>
            </a:endParaRPr>
          </a:p>
          <a:p>
            <a:pPr marL="628650" lvl="1" indent="-171450" algn="l" rtl="0">
              <a:lnSpc>
                <a:spcPct val="100000"/>
              </a:lnSpc>
              <a:spcBef>
                <a:spcPts val="0"/>
              </a:spcBef>
              <a:spcAft>
                <a:spcPts val="0"/>
              </a:spcAft>
              <a:buClr>
                <a:schemeClr val="dk1"/>
              </a:buClr>
              <a:buSzPts val="1100"/>
              <a:buChar char="○"/>
            </a:pPr>
            <a:r>
              <a:rPr lang="en-US">
                <a:solidFill>
                  <a:schemeClr val="dk1"/>
                </a:solidFill>
              </a:rPr>
              <a:t>Switch back to the default content</a:t>
            </a:r>
            <a:endParaRPr>
              <a:solidFill>
                <a:schemeClr val="dk1"/>
              </a:solidFill>
            </a:endParaRPr>
          </a:p>
          <a:p>
            <a:pPr marL="457200" lvl="1" indent="0" algn="l" rtl="0">
              <a:lnSpc>
                <a:spcPct val="100000"/>
              </a:lnSpc>
              <a:spcBef>
                <a:spcPts val="0"/>
              </a:spcBef>
              <a:spcAft>
                <a:spcPts val="0"/>
              </a:spcAft>
              <a:buClr>
                <a:schemeClr val="dk1"/>
              </a:buClr>
              <a:buSzPts val="1100"/>
              <a:buFont typeface="Arial"/>
              <a:buNone/>
            </a:pPr>
            <a:r>
              <a:rPr lang="en-US">
                <a:solidFill>
                  <a:schemeClr val="dk1"/>
                </a:solidFill>
              </a:rPr>
              <a:t>	</a:t>
            </a:r>
            <a:r>
              <a:rPr lang="en-US" i="1">
                <a:solidFill>
                  <a:schemeClr val="dk1"/>
                </a:solidFill>
              </a:rPr>
              <a:t>driver.switchTo().defaultContent();</a:t>
            </a:r>
            <a:endParaRPr>
              <a:solidFill>
                <a:schemeClr val="dk1"/>
              </a:solidFill>
            </a:endParaRPr>
          </a:p>
          <a:p>
            <a:pPr marL="457200" lvl="1" indent="0" algn="l" rtl="0">
              <a:lnSpc>
                <a:spcPct val="100000"/>
              </a:lnSpc>
              <a:spcBef>
                <a:spcPts val="0"/>
              </a:spcBef>
              <a:spcAft>
                <a:spcPts val="0"/>
              </a:spcAft>
              <a:buSzPts val="1100"/>
              <a:buNone/>
            </a:pPr>
            <a:endParaRPr/>
          </a:p>
          <a:p>
            <a:pPr marL="457200" lvl="1" indent="0" algn="l" rtl="0">
              <a:lnSpc>
                <a:spcPct val="100000"/>
              </a:lnSpc>
              <a:spcBef>
                <a:spcPts val="0"/>
              </a:spcBef>
              <a:spcAft>
                <a:spcPts val="0"/>
              </a:spcAft>
              <a:buSzPts val="1100"/>
              <a:buNone/>
            </a:pPr>
            <a:endParaRPr b="0" i="1"/>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2" name="Google Shape;74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200" b="1">
                <a:solidFill>
                  <a:schemeClr val="dk1"/>
                </a:solidFill>
              </a:rPr>
              <a:t>Notes to the Facilitator:</a:t>
            </a:r>
            <a:endParaRPr sz="1200" b="1">
              <a:solidFill>
                <a:schemeClr val="dk1"/>
              </a:solidFill>
            </a:endParaRPr>
          </a:p>
          <a:p>
            <a:pPr marL="0" lvl="0" indent="0" algn="l" rtl="0">
              <a:lnSpc>
                <a:spcPct val="115000"/>
              </a:lnSpc>
              <a:spcBef>
                <a:spcPts val="0"/>
              </a:spcBef>
              <a:spcAft>
                <a:spcPts val="0"/>
              </a:spcAft>
              <a:buSzPts val="1100"/>
              <a:buNone/>
            </a:pPr>
            <a:r>
              <a:rPr lang="en-US" sz="1200">
                <a:solidFill>
                  <a:schemeClr val="dk1"/>
                </a:solidFill>
              </a:rPr>
              <a:t>Inform the participants about the topics that they will be learning in this module.</a:t>
            </a:r>
            <a:endParaRPr sz="1200">
              <a:solidFill>
                <a:schemeClr val="dk1"/>
              </a:solidFill>
            </a:endParaRPr>
          </a:p>
          <a:p>
            <a:pPr marL="0" lvl="0" indent="0" algn="l" rtl="0">
              <a:lnSpc>
                <a:spcPct val="115000"/>
              </a:lnSpc>
              <a:spcBef>
                <a:spcPts val="1600"/>
              </a:spcBef>
              <a:spcAft>
                <a:spcPts val="0"/>
              </a:spcAft>
              <a:buSzPts val="1100"/>
              <a:buNone/>
            </a:pPr>
            <a:r>
              <a:rPr lang="en-US" sz="1200" b="1">
                <a:solidFill>
                  <a:schemeClr val="dk1"/>
                </a:solidFill>
              </a:rPr>
              <a:t>Notes to the Participants:</a:t>
            </a:r>
            <a:endParaRPr sz="1200" b="1">
              <a:solidFill>
                <a:schemeClr val="dk1"/>
              </a:solidFill>
            </a:endParaRPr>
          </a:p>
          <a:p>
            <a:pPr marL="0" lvl="0" indent="0" algn="l" rtl="0">
              <a:lnSpc>
                <a:spcPct val="115000"/>
              </a:lnSpc>
              <a:spcBef>
                <a:spcPts val="0"/>
              </a:spcBef>
              <a:spcAft>
                <a:spcPts val="0"/>
              </a:spcAft>
              <a:buSzPts val="1100"/>
              <a:buNone/>
            </a:pPr>
            <a:r>
              <a:rPr lang="en-US" sz="1200">
                <a:solidFill>
                  <a:schemeClr val="dk1"/>
                </a:solidFill>
              </a:rPr>
              <a:t>You will learn about the following topics in this module:</a:t>
            </a:r>
            <a:endParaRPr sz="1200">
              <a:solidFill>
                <a:schemeClr val="dk1"/>
              </a:solidFill>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Scripting Languages for Test Automation</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Python, Java, JavaScript: Pros and Cons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Factors for selecting scripting language</a:t>
            </a:r>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Introduction to Selenium WebDriver</a:t>
            </a:r>
            <a:endParaRPr sz="1100" b="0" i="0" u="none" strike="noStrike" cap="none">
              <a:solidFill>
                <a:srgbClr val="000000"/>
              </a:solidFill>
              <a:latin typeface="Arial"/>
              <a:ea typeface="Arial"/>
              <a:cs typeface="Arial"/>
              <a:sym typeface="Arial"/>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Setup, Configuration and basic operations and commands</a:t>
            </a:r>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API Testing Tools-Postman and REST-Assured</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Writing and Running API Tests</a:t>
            </a:r>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Mobile Test Automation</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Introduction to Appium</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Writing Tests for Mobile Applications</a:t>
            </a:r>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Advanced Test Automation Techniques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Behaviour-Driven Development (BDD) with Cucumber</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Data-Driven Testing:  framework, benefits and limitations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Keyword driven test framework, benefits and limitations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Hybrid driven test framework, benefits and limitations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Developing hybrid framework for web application</a:t>
            </a:r>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Continuous Integration and Continuous Delivery (CI/CD)</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Integrating Test Automation in CI/CD Pipelines with Jenkins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 Integrating Test Automation in CI/CD Pipelines with GitLab CI</a:t>
            </a:r>
            <a:endParaRPr sz="1200" b="0">
              <a:solidFill>
                <a:schemeClr val="dk1"/>
              </a:solidFill>
            </a:endParaRPr>
          </a:p>
          <a:p>
            <a:pPr marL="914400" lvl="1" indent="-228600" algn="l" rtl="0">
              <a:lnSpc>
                <a:spcPct val="115000"/>
              </a:lnSpc>
              <a:spcBef>
                <a:spcPts val="0"/>
              </a:spcBef>
              <a:spcAft>
                <a:spcPts val="0"/>
              </a:spcAft>
              <a:buClr>
                <a:srgbClr val="000000"/>
              </a:buClr>
              <a:buSzPts val="1200"/>
              <a:buNone/>
            </a:pPr>
            <a:endParaRPr sz="12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8" name="Google Shape;1068;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r>
              <a:rPr lang="en-US" sz="1300" b="1">
                <a:solidFill>
                  <a:schemeClr val="dk1"/>
                </a:solidFill>
                <a:latin typeface="Calibri"/>
                <a:ea typeface="Calibri"/>
                <a:cs typeface="Calibri"/>
                <a:sym typeface="Calibri"/>
              </a:rPr>
              <a:t>Notes to the Facilitator:</a:t>
            </a:r>
            <a:endParaRPr sz="1300" b="1">
              <a:solidFill>
                <a:schemeClr val="dk1"/>
              </a:solidFill>
              <a:latin typeface="Calibri"/>
              <a:ea typeface="Calibri"/>
              <a:cs typeface="Calibri"/>
              <a:sym typeface="Calibri"/>
            </a:endParaRPr>
          </a:p>
          <a:p>
            <a:pPr marL="0" lvl="0" indent="0" algn="l" rtl="0">
              <a:lnSpc>
                <a:spcPct val="115000"/>
              </a:lnSpc>
              <a:spcBef>
                <a:spcPts val="0"/>
              </a:spcBef>
              <a:spcAft>
                <a:spcPts val="0"/>
              </a:spcAft>
              <a:buSzPts val="1100"/>
              <a:buNone/>
            </a:pPr>
            <a:r>
              <a:rPr lang="en-US" sz="1300">
                <a:solidFill>
                  <a:schemeClr val="dk1"/>
                </a:solidFill>
                <a:latin typeface="Calibri"/>
                <a:ea typeface="Calibri"/>
                <a:cs typeface="Calibri"/>
                <a:sym typeface="Calibri"/>
              </a:rPr>
              <a:t>Ask the participants to attempt the questions on the screen.</a:t>
            </a:r>
            <a:endParaRPr sz="1300">
              <a:solidFill>
                <a:schemeClr val="dk1"/>
              </a:solidFill>
              <a:latin typeface="Calibri"/>
              <a:ea typeface="Calibri"/>
              <a:cs typeface="Calibri"/>
              <a:sym typeface="Calibri"/>
            </a:endParaRPr>
          </a:p>
          <a:p>
            <a:pPr marL="0" lvl="0" indent="0" algn="l" rtl="0">
              <a:lnSpc>
                <a:spcPct val="115000"/>
              </a:lnSpc>
              <a:spcBef>
                <a:spcPts val="0"/>
              </a:spcBef>
              <a:spcAft>
                <a:spcPts val="0"/>
              </a:spcAft>
              <a:buSzPts val="1100"/>
              <a:buNone/>
            </a:pPr>
            <a:r>
              <a:rPr lang="en-US" sz="1300">
                <a:solidFill>
                  <a:schemeClr val="dk1"/>
                </a:solidFill>
                <a:latin typeface="Calibri"/>
                <a:ea typeface="Calibri"/>
                <a:cs typeface="Calibri"/>
                <a:sym typeface="Calibri"/>
              </a:rPr>
              <a:t>Answer: </a:t>
            </a:r>
            <a:endParaRPr sz="1300">
              <a:solidFill>
                <a:schemeClr val="dk1"/>
              </a:solidFill>
              <a:latin typeface="Calibri"/>
              <a:ea typeface="Calibri"/>
              <a:cs typeface="Calibri"/>
              <a:sym typeface="Calibri"/>
            </a:endParaRPr>
          </a:p>
          <a:p>
            <a:pPr marL="0" lvl="0" indent="0" algn="l" rtl="0">
              <a:lnSpc>
                <a:spcPct val="100000"/>
              </a:lnSpc>
              <a:spcBef>
                <a:spcPts val="0"/>
              </a:spcBef>
              <a:spcAft>
                <a:spcPts val="0"/>
              </a:spcAft>
              <a:buSzPts val="1100"/>
              <a:buNone/>
            </a:pPr>
            <a:r>
              <a:rPr lang="en-US">
                <a:solidFill>
                  <a:schemeClr val="dk1"/>
                </a:solidFill>
              </a:rPr>
              <a:t>Q1. B</a:t>
            </a:r>
            <a:endParaRPr>
              <a:solidFill>
                <a:schemeClr val="dk1"/>
              </a:solidFill>
            </a:endParaRPr>
          </a:p>
          <a:p>
            <a:pPr marL="0" marR="0" lvl="0" indent="0" algn="l" rtl="0">
              <a:lnSpc>
                <a:spcPct val="115000"/>
              </a:lnSpc>
              <a:spcBef>
                <a:spcPts val="0"/>
              </a:spcBef>
              <a:spcAft>
                <a:spcPts val="0"/>
              </a:spcAft>
              <a:buClr>
                <a:srgbClr val="000000"/>
              </a:buClr>
              <a:buSzPts val="1100"/>
              <a:buFont typeface="Arial"/>
              <a:buNone/>
            </a:pPr>
            <a:r>
              <a:rPr lang="en-US" sz="1400">
                <a:solidFill>
                  <a:schemeClr val="dk1"/>
                </a:solidFill>
              </a:rPr>
              <a:t>Q2. B</a:t>
            </a:r>
            <a:endParaRPr/>
          </a:p>
          <a:p>
            <a:pPr marL="0" lvl="0" indent="0" algn="l" rtl="0">
              <a:lnSpc>
                <a:spcPct val="115000"/>
              </a:lnSpc>
              <a:spcBef>
                <a:spcPts val="0"/>
              </a:spcBef>
              <a:spcAft>
                <a:spcPts val="0"/>
              </a:spcAft>
              <a:buSzPts val="1100"/>
              <a:buNone/>
            </a:pPr>
            <a:endParaRPr sz="1300">
              <a:solidFill>
                <a:schemeClr val="dk1"/>
              </a:solidFill>
              <a:latin typeface="Calibri"/>
              <a:ea typeface="Calibri"/>
              <a:cs typeface="Calibri"/>
              <a:sym typeface="Calibri"/>
            </a:endParaRPr>
          </a:p>
          <a:p>
            <a:pPr marL="0" lvl="0" indent="0" algn="l" rtl="0">
              <a:lnSpc>
                <a:spcPct val="115000"/>
              </a:lnSpc>
              <a:spcBef>
                <a:spcPts val="0"/>
              </a:spcBef>
              <a:spcAft>
                <a:spcPts val="0"/>
              </a:spcAft>
              <a:buSzPts val="1100"/>
              <a:buNone/>
            </a:pPr>
            <a:r>
              <a:rPr lang="en-US" sz="1300" b="1">
                <a:solidFill>
                  <a:schemeClr val="dk1"/>
                </a:solidFill>
                <a:latin typeface="Calibri"/>
                <a:ea typeface="Calibri"/>
                <a:cs typeface="Calibri"/>
                <a:sym typeface="Calibri"/>
              </a:rPr>
              <a:t>Notes to the Participants:</a:t>
            </a:r>
            <a:endParaRPr sz="1300" b="1">
              <a:solidFill>
                <a:schemeClr val="dk1"/>
              </a:solidFill>
              <a:latin typeface="Calibri"/>
              <a:ea typeface="Calibri"/>
              <a:cs typeface="Calibri"/>
              <a:sym typeface="Calibri"/>
            </a:endParaRPr>
          </a:p>
          <a:p>
            <a:pPr marL="0" lvl="0" indent="0" algn="l" rtl="0">
              <a:lnSpc>
                <a:spcPct val="115000"/>
              </a:lnSpc>
              <a:spcBef>
                <a:spcPts val="0"/>
              </a:spcBef>
              <a:spcAft>
                <a:spcPts val="0"/>
              </a:spcAft>
              <a:buSzPts val="1100"/>
              <a:buNone/>
            </a:pPr>
            <a:r>
              <a:rPr lang="en-US" sz="1300">
                <a:solidFill>
                  <a:schemeClr val="dk1"/>
                </a:solidFill>
                <a:latin typeface="Calibri"/>
                <a:ea typeface="Calibri"/>
                <a:cs typeface="Calibri"/>
                <a:sym typeface="Calibri"/>
              </a:rPr>
              <a:t>Attempt the questions on the screen. You will get one attempt.</a:t>
            </a:r>
            <a:endParaRPr/>
          </a:p>
          <a:p>
            <a:pPr marL="0" lvl="0" indent="0" algn="l" rtl="0">
              <a:lnSpc>
                <a:spcPct val="100000"/>
              </a:lnSpc>
              <a:spcBef>
                <a:spcPts val="0"/>
              </a:spcBef>
              <a:spcAft>
                <a:spcPts val="0"/>
              </a:spcAft>
              <a:buSzPts val="1100"/>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4" name="Google Shape;1074;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Introduce the concept of API testing tools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An API testing tool is software that is designed to carry out the testing of Application Programming Interfaces (APIs). APIs are generally used to allow software systems to interact with each other.</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Some popular API testing tools are:</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Postman</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REST Assured</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Swagger</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SoapUI</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Jmeter</a:t>
            </a:r>
            <a:endParaRPr>
              <a:solidFill>
                <a:srgbClr val="252525"/>
              </a:solidFill>
            </a:endParaRPr>
          </a:p>
          <a:p>
            <a:pPr marL="0" lvl="0" indent="0" algn="l" rtl="0">
              <a:lnSpc>
                <a:spcPct val="115000"/>
              </a:lnSpc>
              <a:spcBef>
                <a:spcPts val="1200"/>
              </a:spcBef>
              <a:spcAft>
                <a:spcPts val="1200"/>
              </a:spcAft>
              <a:buSzPts val="1100"/>
              <a:buNone/>
            </a:pPr>
            <a:r>
              <a:rPr lang="en-US">
                <a:solidFill>
                  <a:srgbClr val="252525"/>
                </a:solidFill>
              </a:rPr>
              <a:t>Let's discuss a few of the above tools briefly.</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86" name="Google Shape;1086;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Explore the versatility of the Postman tool for API testing, highlighting its ease of use in creating, testing, and managing APIs with a user-friendly interface, emphasizing both free and paid versions, and showcasing the enhanced features, including team collaboration, extended monitoring, and advanced analytics available in the paid version.</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 Postman tool is widely used for API testing because it makes the process of creating, testing, and managing APIs easy. It provides a user-friendly interface for designing, testing, and documenting APIs.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Both free and paid versions of Postman are available. The paid version offers additional features such as team collaboration, extended monitoring capabilities, and advanced analytics.</a:t>
            </a:r>
            <a:endParaRPr/>
          </a:p>
          <a:p>
            <a:pPr marL="0" lvl="0" indent="0" algn="l" rtl="0">
              <a:lnSpc>
                <a:spcPct val="100000"/>
              </a:lnSpc>
              <a:spcBef>
                <a:spcPts val="1200"/>
              </a:spcBef>
              <a:spcAft>
                <a:spcPts val="0"/>
              </a:spcAft>
              <a:buSzPts val="1100"/>
              <a:buNone/>
            </a:pPr>
            <a:endParaRPr b="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3" name="Google Shape;1093;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the key features of the Postman API testing tool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SzPts val="1100"/>
              <a:buNone/>
            </a:pPr>
            <a:r>
              <a:rPr lang="en-US">
                <a:solidFill>
                  <a:srgbClr val="252525"/>
                </a:solidFill>
              </a:rPr>
              <a:t>Some of the key features are:</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Postman provides a user-friendly interface that allows users to easily create, send, and analyze HTTP requests.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Easy configuration of parameters, headers, and authentication details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Postman maintains a history of requests, making it easy to reuse previous requests.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Postman supports environment variables that are crucial for different environments, such as development, testing, and production.</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Postman provides a scripting environment using JavaScript.</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Postman supports assertions to validate API responses.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Postman supports the creation of mock servers for the APIs to simulate responses.</a:t>
            </a:r>
            <a:endParaRPr>
              <a:solidFill>
                <a:srgbClr val="252525"/>
              </a:solidFill>
            </a:endParaRPr>
          </a:p>
          <a:p>
            <a:pPr marL="457200" lvl="0" indent="0" algn="l" rtl="0">
              <a:lnSpc>
                <a:spcPct val="100000"/>
              </a:lnSpc>
              <a:spcBef>
                <a:spcPts val="1200"/>
              </a:spcBef>
              <a:spcAft>
                <a:spcPts val="0"/>
              </a:spcAft>
              <a:buSzPts val="11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7"/>
        <p:cNvGrpSpPr/>
        <p:nvPr/>
      </p:nvGrpSpPr>
      <p:grpSpPr>
        <a:xfrm>
          <a:off x="0" y="0"/>
          <a:ext cx="0" cy="0"/>
          <a:chOff x="0" y="0"/>
          <a:chExt cx="0" cy="0"/>
        </a:xfrm>
      </p:grpSpPr>
      <p:sp>
        <p:nvSpPr>
          <p:cNvPr id="1098" name="Google Shape;1098;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9" name="Google Shape;1099;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to participants REST Assured, a Java library for efficient API testing with a domain-specific language and seamless integration with TestNG and JUnit.</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REST Assured is a Java-based open-source library for automating REST API testing. It is widely used in the Java world to provide a domain-specific language for writing API tests. </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REST Assured allows testers to interact with APIs, send HTTP requests, and validate responses efficiently.</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REST Assured is highly extensible and integrates well with popular testing frameworks like TestNG and JUnit.</a:t>
            </a:r>
            <a:endParaRPr>
              <a:solidFill>
                <a:srgbClr val="252525"/>
              </a:solidFill>
            </a:endParaRPr>
          </a:p>
          <a:p>
            <a:pPr marL="0" lvl="0" indent="0" algn="l" rtl="0">
              <a:lnSpc>
                <a:spcPct val="100000"/>
              </a:lnSpc>
              <a:spcBef>
                <a:spcPts val="1200"/>
              </a:spcBef>
              <a:spcAft>
                <a:spcPts val="0"/>
              </a:spcAft>
              <a:buSzPts val="1100"/>
              <a:buNone/>
            </a:pPr>
            <a:endParaRPr b="1"/>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6" name="Google Shape;1106;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sz="1200">
                <a:solidFill>
                  <a:srgbClr val="374151"/>
                </a:solidFill>
                <a:latin typeface="Roboto"/>
                <a:ea typeface="Roboto"/>
                <a:cs typeface="Roboto"/>
                <a:sym typeface="Roboto"/>
              </a:rPr>
              <a:t>Explain to the participants the key features of REST Assured.</a:t>
            </a:r>
            <a:endParaRPr sz="1200">
              <a:solidFill>
                <a:srgbClr val="374151"/>
              </a:solidFill>
              <a:latin typeface="Roboto"/>
              <a:ea typeface="Roboto"/>
              <a:cs typeface="Roboto"/>
              <a:sym typeface="Roboto"/>
            </a:endParaRPr>
          </a:p>
          <a:p>
            <a:pPr marL="0" lvl="0" indent="0" algn="l" rtl="0">
              <a:lnSpc>
                <a:spcPct val="100000"/>
              </a:lnSpc>
              <a:spcBef>
                <a:spcPts val="0"/>
              </a:spcBef>
              <a:spcAft>
                <a:spcPts val="0"/>
              </a:spcAft>
              <a:buSzPts val="1100"/>
              <a:buNone/>
            </a:pPr>
            <a:endParaRPr sz="1200">
              <a:solidFill>
                <a:srgbClr val="374151"/>
              </a:solidFill>
              <a:latin typeface="Roboto"/>
              <a:ea typeface="Roboto"/>
              <a:cs typeface="Roboto"/>
              <a:sym typeface="Roboto"/>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SzPts val="1100"/>
              <a:buNone/>
            </a:pPr>
            <a:r>
              <a:rPr lang="en-US">
                <a:solidFill>
                  <a:srgbClr val="252525"/>
                </a:solidFill>
              </a:rPr>
              <a:t>Some of the key features are:</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REST Assured allows the creation of API requests and assertions in a highly readable way.</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REST Assured supports multiple HTTP methods such as GET, POST, PUT, DELETE, and more.</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REST Assured provides built-in support for working with JSON and XML data.</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REST Assured allows path parameters and query parameters in API requests, supporting data-driven testing.</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Supports various authentication mechanisms, such as basic authentication, OAuth, and API key authentication.</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REST Assured supports a behavior-driven Development (BDD) syntax.</a:t>
            </a:r>
            <a:endParaRPr>
              <a:solidFill>
                <a:srgbClr val="252525"/>
              </a:solidFill>
            </a:endParaRPr>
          </a:p>
          <a:p>
            <a:pPr marL="457200" lvl="0" indent="0" algn="l" rtl="0">
              <a:lnSpc>
                <a:spcPct val="100000"/>
              </a:lnSpc>
              <a:spcBef>
                <a:spcPts val="1200"/>
              </a:spcBef>
              <a:spcAft>
                <a:spcPts val="0"/>
              </a:spcAft>
              <a:buSzPts val="1100"/>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
        <p:cNvGrpSpPr/>
        <p:nvPr/>
      </p:nvGrpSpPr>
      <p:grpSpPr>
        <a:xfrm>
          <a:off x="0" y="0"/>
          <a:ext cx="0" cy="0"/>
          <a:chOff x="0" y="0"/>
          <a:chExt cx="0" cy="0"/>
        </a:xfrm>
      </p:grpSpPr>
      <p:sp>
        <p:nvSpPr>
          <p:cNvPr id="1111" name="Google Shape;1111;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2" name="Google Shape;1112;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374151"/>
                </a:solidFill>
              </a:rPr>
              <a:t>Explain to the participants the vital role of mobile test automation in quality assurance, involving automated testing tools and frameworks for iOS and Android. </a:t>
            </a:r>
            <a:endParaRPr>
              <a:solidFill>
                <a:srgbClr val="374151"/>
              </a:solidFill>
            </a:endParaRPr>
          </a:p>
          <a:p>
            <a:pPr marL="0" lvl="0" indent="0" algn="l" rtl="0">
              <a:lnSpc>
                <a:spcPct val="100000"/>
              </a:lnSpc>
              <a:spcBef>
                <a:spcPts val="0"/>
              </a:spcBef>
              <a:spcAft>
                <a:spcPts val="0"/>
              </a:spcAft>
              <a:buSzPts val="1100"/>
              <a:buNone/>
            </a:pPr>
            <a:endParaRPr sz="1200">
              <a:solidFill>
                <a:srgbClr val="374151"/>
              </a:solidFill>
              <a:latin typeface="Roboto"/>
              <a:ea typeface="Roboto"/>
              <a:cs typeface="Roboto"/>
              <a:sym typeface="Roboto"/>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Mobile test automation is an integral part of the quality assurance (QA) process of mobile applications. It involves the use of automated testing tools and frameworks to perform testing on mobile applications for various platforms, such as iOS and Android.</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Mobile test automation ensures the functionality, performance, and user experience of mobile apps across different devices. Choices of the right tools, frameworks, and best practices can surely enhance the quality of their mobile applications.</a:t>
            </a:r>
            <a:endParaRPr>
              <a:solidFill>
                <a:srgbClr val="252525"/>
              </a:solidFill>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9" name="Google Shape;1119;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Introduce to the participants the key mobile app testing tools and frameworks, including Appium for cross-platform support, Calabash with Gherkin language for iOS and Android, Detox for React Native end-to-end testing, and Selendroid for Android with Selenium WebDriver compatibility.</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b="1"/>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Clr>
                <a:schemeClr val="dk1"/>
              </a:buClr>
              <a:buSzPts val="1100"/>
              <a:buFont typeface="Arial"/>
              <a:buNone/>
            </a:pPr>
            <a:r>
              <a:rPr lang="en-US" sz="1300">
                <a:solidFill>
                  <a:schemeClr val="dk1"/>
                </a:solidFill>
              </a:rPr>
              <a:t>Here are some of the mobile app testing tools &amp; frameworks:</a:t>
            </a:r>
            <a:endParaRPr sz="2000">
              <a:solidFill>
                <a:srgbClr val="595959"/>
              </a:solidFill>
            </a:endParaRPr>
          </a:p>
          <a:p>
            <a:pPr marL="0" lvl="0" indent="0" algn="l" rtl="0">
              <a:lnSpc>
                <a:spcPct val="100000"/>
              </a:lnSpc>
              <a:spcBef>
                <a:spcPts val="0"/>
              </a:spcBef>
              <a:spcAft>
                <a:spcPts val="0"/>
              </a:spcAft>
              <a:buSzPts val="1100"/>
              <a:buNone/>
            </a:pPr>
            <a:endParaRPr sz="800" b="1"/>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SzPts val="1100"/>
              <a:buNone/>
            </a:pPr>
            <a:r>
              <a:rPr lang="en-US" b="1">
                <a:solidFill>
                  <a:srgbClr val="252525"/>
                </a:solidFill>
              </a:rPr>
              <a:t>Appium:</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It is an open-source tool that supports both iOS and Android.</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It allows for testing native, hybrid, and mobile web applications.</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Calabash:</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It is an open-source tool for mobile automation frameworks that supports both iOS and Android.</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It supports writing tests in Cucumber's Gherkin language.</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Detox:</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It is an open-source framework for end-to-end testing designed for React Native applications.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It allows developers to test the entire development cycle of a React Native app.</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Selendroid:</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It is an open-source mobile automation framework for Android that supports native and hybrid applications.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It supports Selenium WebDriver for testing.</a:t>
            </a:r>
            <a:endParaRPr>
              <a:solidFill>
                <a:srgbClr val="252525"/>
              </a:solidFill>
            </a:endParaRPr>
          </a:p>
          <a:p>
            <a:pPr marL="457200" lvl="0" indent="0" algn="l" rtl="0">
              <a:lnSpc>
                <a:spcPct val="100000"/>
              </a:lnSpc>
              <a:spcBef>
                <a:spcPts val="1200"/>
              </a:spcBef>
              <a:spcAft>
                <a:spcPts val="0"/>
              </a:spcAft>
              <a:buSzPts val="1100"/>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2" name="Google Shape;1142;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Introduce Appium testing tools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sz="1100" b="0" i="0" u="none" strike="noStrike" cap="none">
              <a:solidFill>
                <a:srgbClr val="000000"/>
              </a:solidFill>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Appium:</a:t>
            </a:r>
            <a:endParaRPr b="1">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Appium is an open-source automation tool for mobile applications, designed to automate testing and interaction with mobile devices. It supports both Android and iOS platforms and allows developers and testers to write test scripts using programming languages such as Java, Python, C#, Ruby, and JavaScript.</a:t>
            </a:r>
            <a:endParaRPr>
              <a:solidFill>
                <a:srgbClr val="252525"/>
              </a:solidFill>
            </a:endParaRPr>
          </a:p>
          <a:p>
            <a:pPr marL="0" lvl="0" indent="0" algn="l" rtl="0">
              <a:lnSpc>
                <a:spcPct val="115000"/>
              </a:lnSpc>
              <a:spcBef>
                <a:spcPts val="1200"/>
              </a:spcBef>
              <a:spcAft>
                <a:spcPts val="1200"/>
              </a:spcAft>
              <a:buSzPts val="1100"/>
              <a:buNone/>
            </a:pPr>
            <a:r>
              <a:rPr lang="en-US">
                <a:solidFill>
                  <a:srgbClr val="252525"/>
                </a:solidFill>
              </a:rPr>
              <a:t>Appium is known for its cross-platform compatibility, providing a single automation solution for both major mobile operating systems.</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
        <p:cNvGrpSpPr/>
        <p:nvPr/>
      </p:nvGrpSpPr>
      <p:grpSpPr>
        <a:xfrm>
          <a:off x="0" y="0"/>
          <a:ext cx="0" cy="0"/>
          <a:chOff x="0" y="0"/>
          <a:chExt cx="0" cy="0"/>
        </a:xfrm>
      </p:grpSpPr>
      <p:sp>
        <p:nvSpPr>
          <p:cNvPr id="1148" name="Google Shape;1148;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9" name="Google Shape;1149;p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Emphasize the importance of mobile testing and guide adherence to framework, setup, coverage, mobile-specific actions, the Page Object Model, real devices, and CI/CD integration.</a:t>
            </a:r>
            <a:endParaRPr>
              <a:solidFill>
                <a:srgbClr val="252525"/>
              </a:solidFill>
            </a:endParaRPr>
          </a:p>
          <a:p>
            <a:pPr marL="0" lvl="0" indent="0" algn="l" rtl="0">
              <a:lnSpc>
                <a:spcPct val="100000"/>
              </a:lnSpc>
              <a:spcBef>
                <a:spcPts val="0"/>
              </a:spcBef>
              <a:spcAft>
                <a:spcPts val="0"/>
              </a:spcAft>
              <a:buSzPts val="1100"/>
              <a:buNone/>
            </a:pPr>
            <a:endParaRPr>
              <a:solidFill>
                <a:srgbClr val="252525"/>
              </a:solidFill>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SzPts val="1100"/>
              <a:buNone/>
            </a:pPr>
            <a:r>
              <a:rPr lang="en-US">
                <a:solidFill>
                  <a:srgbClr val="252525"/>
                </a:solidFill>
              </a:rPr>
              <a:t>QA, or testers, often use frameworks and tools specifically designed for mobile testing for writing test cases. Testing mobile applications involves not only functionality testing but also the user experience on different devices and screen sizes. A comprehensive strategy for mobile testing always helps to ensure the quality of mobile applications.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Hence, it is important to follow a general guide on how to approach writing tests for mobile applications.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Below are some critical guidelines to follow when writing tests for mobile applications: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Choose the right mobile testing framework.</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Install the necessary tools and dependencies for the chosen testing framework.</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Set up a new project or test suite dedicated to mobile testing.</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Create test cases that cover various aspects of your mobile application, including functionality, usability, and performance.</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Handle mobile-specific actions such as gestures, swipes, taps, and others.</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Adopt the Page Object Model to organize your test code.</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Test the application on both real devices and simulators to ensure compatibility.</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Integrate your mobile tests into your CI/CD pipeline to automate the testing process.</a:t>
            </a:r>
            <a:endParaRPr>
              <a:solidFill>
                <a:srgbClr val="252525"/>
              </a:solidFill>
            </a:endParaRPr>
          </a:p>
          <a:p>
            <a:pPr marL="457200" lvl="0" indent="0" algn="l" rtl="0">
              <a:lnSpc>
                <a:spcPct val="100000"/>
              </a:lnSpc>
              <a:spcBef>
                <a:spcPts val="120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0" name="Google Shape;75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200" b="1">
                <a:solidFill>
                  <a:schemeClr val="dk1"/>
                </a:solidFill>
              </a:rPr>
              <a:t>Notes to the Facilitator:</a:t>
            </a:r>
            <a:endParaRPr sz="1200" b="1">
              <a:solidFill>
                <a:schemeClr val="dk1"/>
              </a:solidFill>
            </a:endParaRPr>
          </a:p>
          <a:p>
            <a:pPr marL="0" lvl="0" indent="0" algn="l" rtl="0">
              <a:lnSpc>
                <a:spcPct val="115000"/>
              </a:lnSpc>
              <a:spcBef>
                <a:spcPts val="0"/>
              </a:spcBef>
              <a:spcAft>
                <a:spcPts val="0"/>
              </a:spcAft>
              <a:buSzPts val="1100"/>
              <a:buNone/>
            </a:pPr>
            <a:r>
              <a:rPr lang="en-US" sz="1200">
                <a:solidFill>
                  <a:schemeClr val="dk1"/>
                </a:solidFill>
              </a:rPr>
              <a:t>Inform the participants about the topics that they will be learning in this module.</a:t>
            </a:r>
            <a:endParaRPr sz="1200">
              <a:solidFill>
                <a:schemeClr val="dk1"/>
              </a:solidFill>
            </a:endParaRPr>
          </a:p>
          <a:p>
            <a:pPr marL="0" lvl="0" indent="0" algn="l" rtl="0">
              <a:lnSpc>
                <a:spcPct val="115000"/>
              </a:lnSpc>
              <a:spcBef>
                <a:spcPts val="1600"/>
              </a:spcBef>
              <a:spcAft>
                <a:spcPts val="0"/>
              </a:spcAft>
              <a:buSzPts val="1100"/>
              <a:buNone/>
            </a:pPr>
            <a:r>
              <a:rPr lang="en-US" sz="1200" b="1">
                <a:solidFill>
                  <a:schemeClr val="dk1"/>
                </a:solidFill>
              </a:rPr>
              <a:t>Notes to the Participants:</a:t>
            </a:r>
            <a:endParaRPr sz="1200" b="1">
              <a:solidFill>
                <a:schemeClr val="dk1"/>
              </a:solidFill>
            </a:endParaRPr>
          </a:p>
          <a:p>
            <a:pPr marL="0" lvl="0" indent="0" algn="l" rtl="0">
              <a:lnSpc>
                <a:spcPct val="115000"/>
              </a:lnSpc>
              <a:spcBef>
                <a:spcPts val="0"/>
              </a:spcBef>
              <a:spcAft>
                <a:spcPts val="0"/>
              </a:spcAft>
              <a:buSzPts val="1100"/>
              <a:buNone/>
            </a:pPr>
            <a:r>
              <a:rPr lang="en-US" sz="1200">
                <a:solidFill>
                  <a:schemeClr val="dk1"/>
                </a:solidFill>
              </a:rPr>
              <a:t>You will learn about the following topics in this module:</a:t>
            </a:r>
            <a:endParaRPr sz="1200">
              <a:solidFill>
                <a:schemeClr val="dk1"/>
              </a:solidFill>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Scripting Languages for Test Automation</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Python, Java, JavaScript: Pros and Cons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Factors for selecting scripting language</a:t>
            </a:r>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Introduction to Selenium WebDriver</a:t>
            </a:r>
            <a:endParaRPr sz="1100" b="0" i="0" u="none" strike="noStrike" cap="none">
              <a:solidFill>
                <a:srgbClr val="000000"/>
              </a:solidFill>
              <a:latin typeface="Arial"/>
              <a:ea typeface="Arial"/>
              <a:cs typeface="Arial"/>
              <a:sym typeface="Arial"/>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Setup, Configuration and basic operations and commands</a:t>
            </a:r>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API Testing Tools-Postman and REST-Assured</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Writing and Running API Tests</a:t>
            </a:r>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Mobile Test Automation</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Introduction to Appium</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Writing Tests for Mobile Applications</a:t>
            </a:r>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Advanced Test Automation Techniques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Behaviour-Driven Development (BDD) with Cucumber</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Data-Driven Testing:  framework, benefits and limitations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Keyword driven test framework, benefits and limitations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Hybrid driven test framework, benefits and limitations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Developing hybrid framework for web application</a:t>
            </a:r>
            <a:endParaRPr/>
          </a:p>
          <a:p>
            <a:pPr marL="457200" lvl="0"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Continuous Integration and Continuous Delivery (CI/CD)</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Integrating Test Automation in CI/CD Pipelines with Jenkins</a:t>
            </a:r>
            <a:endParaRPr/>
          </a:p>
          <a:p>
            <a:pPr marL="914400" lvl="1" indent="-304800" algn="l" rtl="0">
              <a:lnSpc>
                <a:spcPct val="115000"/>
              </a:lnSpc>
              <a:spcBef>
                <a:spcPts val="0"/>
              </a:spcBef>
              <a:spcAft>
                <a:spcPts val="0"/>
              </a:spcAft>
              <a:buClr>
                <a:srgbClr val="000000"/>
              </a:buClr>
              <a:buSzPts val="1200"/>
              <a:buChar char="●"/>
            </a:pPr>
            <a:r>
              <a:rPr lang="en-US" sz="1100" b="0" i="0" u="none" strike="noStrike" cap="none">
                <a:solidFill>
                  <a:srgbClr val="000000"/>
                </a:solidFill>
                <a:latin typeface="Arial"/>
                <a:ea typeface="Arial"/>
                <a:cs typeface="Arial"/>
                <a:sym typeface="Arial"/>
              </a:rPr>
              <a:t> Integrating Test Automation in CI/CD Pipelines with GitLab CI</a:t>
            </a:r>
            <a:endParaRPr sz="1200" b="0">
              <a:solidFill>
                <a:schemeClr val="dk1"/>
              </a:solidFill>
            </a:endParaRPr>
          </a:p>
          <a:p>
            <a:pPr marL="914400" lvl="1" indent="-228600" algn="l" rtl="0">
              <a:lnSpc>
                <a:spcPct val="115000"/>
              </a:lnSpc>
              <a:spcBef>
                <a:spcPts val="0"/>
              </a:spcBef>
              <a:spcAft>
                <a:spcPts val="0"/>
              </a:spcAft>
              <a:buClr>
                <a:srgbClr val="000000"/>
              </a:buClr>
              <a:buSzPts val="1200"/>
              <a:buNone/>
            </a:pPr>
            <a:endParaRPr sz="120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5" name="Google Shape;1155;p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Explore advanced test techniques like BDD, Data-Driven, Cross-Browser, Keyword-Driven, and Model-Based testing for scalable, secure, and reliable applications based on specific project needs.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As technology continues to evolve, embracing the new advanced test techniques will be important for organizations to offer seamless experiences to users and stay competitive in the market. They are instrumental in addressing the complexities of modern testing that can lead to more scalable, secure, and reliable applications.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 choice of techniques depends on the specific needs and context of the testing project, as they involve leveraging more sophisticated approaches and strategies to enhance the efficiency, effectiveness, and maintainability of automated testing.</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There are several advanced test automation techniques available on the market:</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Behavior-Driven Development (BDD)</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Data-Driven Testing</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Cross-Browser Testing</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Keyword-Driven Testing</a:t>
            </a:r>
            <a:endParaRPr>
              <a:solidFill>
                <a:srgbClr val="252525"/>
              </a:solidFill>
            </a:endParaRPr>
          </a:p>
          <a:p>
            <a:pPr marL="457200" lvl="0" indent="-298450" algn="l" rtl="0">
              <a:lnSpc>
                <a:spcPct val="115000"/>
              </a:lnSpc>
              <a:spcBef>
                <a:spcPts val="0"/>
              </a:spcBef>
              <a:spcAft>
                <a:spcPts val="0"/>
              </a:spcAft>
              <a:buClr>
                <a:srgbClr val="252525"/>
              </a:buClr>
              <a:buSzPts val="1100"/>
              <a:buChar char="●"/>
            </a:pPr>
            <a:r>
              <a:rPr lang="en-US">
                <a:solidFill>
                  <a:srgbClr val="252525"/>
                </a:solidFill>
              </a:rPr>
              <a:t>Model-Based Testing</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Let's discuss a few of them in detail.</a:t>
            </a:r>
            <a:endParaRPr>
              <a:solidFill>
                <a:srgbClr val="252525"/>
              </a:solidFill>
            </a:endParaRPr>
          </a:p>
          <a:p>
            <a:pPr marL="0" lvl="0" indent="0" algn="l" rtl="0">
              <a:lnSpc>
                <a:spcPct val="100000"/>
              </a:lnSpc>
              <a:spcBef>
                <a:spcPts val="1200"/>
              </a:spcBef>
              <a:spcAft>
                <a:spcPts val="0"/>
              </a:spcAft>
              <a:buSzPts val="1100"/>
              <a:buNone/>
            </a:pPr>
            <a:endParaRPr/>
          </a:p>
          <a:p>
            <a:pPr marL="0" lvl="0" indent="0" algn="l" rtl="0">
              <a:lnSpc>
                <a:spcPct val="100000"/>
              </a:lnSpc>
              <a:spcBef>
                <a:spcPts val="0"/>
              </a:spcBef>
              <a:spcAft>
                <a:spcPts val="0"/>
              </a:spcAft>
              <a:buSzPts val="1100"/>
              <a:buNone/>
            </a:pPr>
            <a:endParaRPr b="0"/>
          </a:p>
          <a:p>
            <a:pPr marL="0" lvl="0" indent="0" algn="l" rtl="0">
              <a:lnSpc>
                <a:spcPct val="100000"/>
              </a:lnSpc>
              <a:spcBef>
                <a:spcPts val="0"/>
              </a:spcBef>
              <a:spcAft>
                <a:spcPts val="0"/>
              </a:spcAft>
              <a:buSzPts val="1100"/>
              <a:buNone/>
            </a:pPr>
            <a:r>
              <a:rPr lang="en-US" b="0"/>
              <a:t>.</a:t>
            </a:r>
            <a:endParaRPr/>
          </a:p>
          <a:p>
            <a:pPr marL="0" lvl="0" indent="0" algn="l" rtl="0">
              <a:lnSpc>
                <a:spcPct val="100000"/>
              </a:lnSpc>
              <a:spcBef>
                <a:spcPts val="0"/>
              </a:spcBef>
              <a:spcAft>
                <a:spcPts val="0"/>
              </a:spcAft>
              <a:buSzPts val="1100"/>
              <a:buNone/>
            </a:pPr>
            <a:endParaRPr b="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1"/>
        <p:cNvGrpSpPr/>
        <p:nvPr/>
      </p:nvGrpSpPr>
      <p:grpSpPr>
        <a:xfrm>
          <a:off x="0" y="0"/>
          <a:ext cx="0" cy="0"/>
          <a:chOff x="0" y="0"/>
          <a:chExt cx="0" cy="0"/>
        </a:xfrm>
      </p:grpSpPr>
      <p:sp>
        <p:nvSpPr>
          <p:cNvPr id="1162" name="Google Shape;1162;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3" name="Google Shape;1163;p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Explore BDD with Cucumber, fostering collaboration, using plain-text Gherkin syntax, and supporting languages like Java, Ruby, and Python.</a:t>
            </a:r>
            <a:endParaRPr>
              <a:solidFill>
                <a:srgbClr val="252525"/>
              </a:solidFill>
            </a:endParaRPr>
          </a:p>
          <a:p>
            <a:pPr marL="0" lvl="0" indent="0" algn="l" rtl="0">
              <a:lnSpc>
                <a:spcPct val="100000"/>
              </a:lnSpc>
              <a:spcBef>
                <a:spcPts val="0"/>
              </a:spcBef>
              <a:spcAft>
                <a:spcPts val="0"/>
              </a:spcAft>
              <a:buSzPts val="1100"/>
              <a:buNone/>
            </a:pPr>
            <a:endParaRPr>
              <a:solidFill>
                <a:srgbClr val="252525"/>
              </a:solidFill>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Behavior-Driven Development (BDD) is a software development approach that facilitates collaboration among developers, test engineers, and non-technical stakeholders such as system analysts or product owners. This is to improve the understanding of software requirements by using a common language for defining and validating requirements. BDD frameworks encourage writing tests in natural language syntax.</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Cucumber is a test framework used in BDD. It uses a plain-text format called Gherkin to describe the behavior of a software application. Gherkin uses keywords such as Given, When, Then, and But to define the steps of a test scenario.</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Cucumber is popular because it supports multiple programming languages, including Java, Ruby, Python, and others.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Next, check out the workings of BDD with cucumber.</a:t>
            </a:r>
            <a:endParaRPr>
              <a:solidFill>
                <a:srgbClr val="252525"/>
              </a:solidFill>
            </a:endParaRPr>
          </a:p>
          <a:p>
            <a:pPr marL="0" marR="0" lvl="0" indent="0" algn="l" rtl="0">
              <a:lnSpc>
                <a:spcPct val="100000"/>
              </a:lnSpc>
              <a:spcBef>
                <a:spcPts val="1200"/>
              </a:spcBef>
              <a:spcAft>
                <a:spcPts val="0"/>
              </a:spcAft>
              <a:buClr>
                <a:srgbClr val="000000"/>
              </a:buClr>
              <a:buSzPts val="1100"/>
              <a:buFont typeface="Arial"/>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4" name="Google Shape;1174;p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Guide participants through BDD with Cucumber—create feature files collaboratively, implement step definitions, run tests, and review results to ensure application behavior alignment.</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BDD with Cucumber follows the following steps: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Write Feature Files:</a:t>
            </a:r>
            <a:endParaRPr b="1">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First of all, create feature files that describe the behavior of the application in a human-readable format. This is done through the collaboration of developers, test engineers, analysts, and product owners. These files define the acceptance criteria and scenarios for each feature.</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Implement Step Definitions:</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The developers use the features file created in the above steps to write step definitions that map the steps in the feature files to executable code. The step definitions consist of logic for performing actions and verifying expected results.</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Run Cucumber Tests:</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The test engineers, developers, or build systems execute the Cucumber test suite. Cucumber reads the feature files and runs the corresponding step definitions. After running, Cucumber provides detailed output regarding the status of each scenario.</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Review Results:</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The cucumber test outcome tells if the application behavior aligns with the expected behavior described in the feature files. If there are any discrepancies, then the whole team collaborates again to address them.</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endParaRPr>
              <a:solidFill>
                <a:srgbClr val="252525"/>
              </a:solidFill>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2" name="Google Shape;1192;p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Addressing limitations of BDD with Cucumber—acknowledge the learning curve, potential challenges in updating feature files, and longer execution times for end-to-end tests in larger projects.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 following are the limitations of BDD with Cucumber:</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Learning Curve:</a:t>
            </a:r>
            <a:endParaRPr b="1">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BDD and Gherkin syntax may have a high learning curve for those who are new to this concept. Writing effective scenarios in Gherkin and mapping them to step definitions can take some time.</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Feature Files:</a:t>
            </a:r>
            <a:endParaRPr b="1">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Feature files are required to be updated to accommodate the new requirements. Hence, maintaining and updating feature files can become a tedious task in large and complex projects.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Execution Time:</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Scenarios with end-to-end tests require a large number of automated BDDs to be executed. This may take a longer amount of time and have a negative impact on the efficiency testing process.</a:t>
            </a:r>
            <a:endParaRPr/>
          </a:p>
          <a:p>
            <a:pPr marL="0" lvl="0" indent="0" algn="l" rtl="0">
              <a:lnSpc>
                <a:spcPct val="100000"/>
              </a:lnSpc>
              <a:spcBef>
                <a:spcPts val="1200"/>
              </a:spcBef>
              <a:spcAft>
                <a:spcPts val="0"/>
              </a:spcAft>
              <a:buSzPts val="1100"/>
              <a:buNone/>
            </a:pPr>
            <a:endParaRPr b="0"/>
          </a:p>
          <a:p>
            <a:pPr marL="0" lvl="0" indent="0" algn="l" rtl="0">
              <a:lnSpc>
                <a:spcPct val="100000"/>
              </a:lnSpc>
              <a:spcBef>
                <a:spcPts val="0"/>
              </a:spcBef>
              <a:spcAft>
                <a:spcPts val="0"/>
              </a:spcAft>
              <a:buSzPts val="1100"/>
              <a:buNone/>
            </a:pPr>
            <a:endParaRPr b="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6" name="Google Shape;1206;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Addressing limitations in BDD with Cucumber, acknowledging external tool dependencies' impact on stability and the potential risk of over-automation, and emphasizing the importance of a balanced approach focusing on understanding and collaboration on requirements.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External Tool Dependencies:</a:t>
            </a:r>
            <a:endParaRPr b="1">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 cucumber test framework depends on external libraries for integration. Hence, any changes, new versions of tools, or updates may impact the stability of test execution.</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Over Automation:</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Sometimes it happens that the team starts to focus too much on the automation aspect, leading to an over-emphasis on automation rather than understanding and collaboration on the requirements.</a:t>
            </a:r>
            <a:endParaRPr b="0"/>
          </a:p>
          <a:p>
            <a:pPr marL="0" lvl="0" indent="0" algn="l" rtl="0">
              <a:lnSpc>
                <a:spcPct val="100000"/>
              </a:lnSpc>
              <a:spcBef>
                <a:spcPts val="1200"/>
              </a:spcBef>
              <a:spcAft>
                <a:spcPts val="0"/>
              </a:spcAft>
              <a:buSzPts val="1100"/>
              <a:buNone/>
            </a:pPr>
            <a:endParaRPr b="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6"/>
        <p:cNvGrpSpPr/>
        <p:nvPr/>
      </p:nvGrpSpPr>
      <p:grpSpPr>
        <a:xfrm>
          <a:off x="0" y="0"/>
          <a:ext cx="0" cy="0"/>
          <a:chOff x="0" y="0"/>
          <a:chExt cx="0" cy="0"/>
        </a:xfrm>
      </p:grpSpPr>
      <p:sp>
        <p:nvSpPr>
          <p:cNvPr id="1217" name="Google Shape;1217;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18" name="Google Shape;1218;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300" b="1">
                <a:solidFill>
                  <a:schemeClr val="dk1"/>
                </a:solidFill>
                <a:latin typeface="Calibri"/>
                <a:ea typeface="Calibri"/>
                <a:cs typeface="Calibri"/>
                <a:sym typeface="Calibri"/>
              </a:rPr>
              <a:t>Notes to the Facilitator:</a:t>
            </a:r>
            <a:endParaRPr sz="1300" b="1">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US" sz="1300">
                <a:solidFill>
                  <a:schemeClr val="dk1"/>
                </a:solidFill>
                <a:latin typeface="Calibri"/>
                <a:ea typeface="Calibri"/>
                <a:cs typeface="Calibri"/>
                <a:sym typeface="Calibri"/>
              </a:rPr>
              <a:t>Ask the participants to attempt the questions on the screen.</a:t>
            </a:r>
            <a:endParaRPr sz="13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US" sz="1300">
                <a:solidFill>
                  <a:schemeClr val="dk1"/>
                </a:solidFill>
                <a:latin typeface="Calibri"/>
                <a:ea typeface="Calibri"/>
                <a:cs typeface="Calibri"/>
                <a:sym typeface="Calibri"/>
              </a:rPr>
              <a:t>Answer: </a:t>
            </a:r>
            <a:endParaRPr sz="1300">
              <a:solidFill>
                <a:schemeClr val="dk1"/>
              </a:solidFill>
              <a:latin typeface="Calibri"/>
              <a:ea typeface="Calibri"/>
              <a:cs typeface="Calibri"/>
              <a:sym typeface="Calibri"/>
            </a:endParaRPr>
          </a:p>
          <a:p>
            <a:pPr marL="0" lvl="0" indent="0" algn="l" rtl="0">
              <a:lnSpc>
                <a:spcPct val="100000"/>
              </a:lnSpc>
              <a:spcBef>
                <a:spcPts val="0"/>
              </a:spcBef>
              <a:spcAft>
                <a:spcPts val="0"/>
              </a:spcAft>
              <a:buSzPts val="1100"/>
              <a:buNone/>
            </a:pPr>
            <a:r>
              <a:rPr lang="en-US">
                <a:solidFill>
                  <a:schemeClr val="dk1"/>
                </a:solidFill>
              </a:rPr>
              <a:t>Q1. D</a:t>
            </a:r>
            <a:endParaRPr/>
          </a:p>
          <a:p>
            <a:pPr marL="0" marR="0" lvl="0" indent="0" algn="l" rtl="0">
              <a:lnSpc>
                <a:spcPct val="100000"/>
              </a:lnSpc>
              <a:spcBef>
                <a:spcPts val="0"/>
              </a:spcBef>
              <a:spcAft>
                <a:spcPts val="0"/>
              </a:spcAft>
              <a:buClr>
                <a:srgbClr val="000000"/>
              </a:buClr>
              <a:buSzPts val="1100"/>
              <a:buFont typeface="Arial"/>
              <a:buNone/>
            </a:pPr>
            <a:r>
              <a:rPr lang="en-US">
                <a:solidFill>
                  <a:schemeClr val="dk1"/>
                </a:solidFill>
              </a:rPr>
              <a:t>Q2. D</a:t>
            </a:r>
            <a:endParaRPr sz="1300">
              <a:solidFill>
                <a:schemeClr val="dk1"/>
              </a:solidFill>
              <a:latin typeface="Calibri"/>
              <a:ea typeface="Calibri"/>
              <a:cs typeface="Calibri"/>
              <a:sym typeface="Calibri"/>
            </a:endParaRPr>
          </a:p>
          <a:p>
            <a:pPr marL="0" lvl="0" indent="0" algn="l" rtl="0">
              <a:lnSpc>
                <a:spcPct val="100000"/>
              </a:lnSpc>
              <a:spcBef>
                <a:spcPts val="0"/>
              </a:spcBef>
              <a:spcAft>
                <a:spcPts val="0"/>
              </a:spcAft>
              <a:buSzPts val="1100"/>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300" b="1">
                <a:solidFill>
                  <a:schemeClr val="dk1"/>
                </a:solidFill>
                <a:latin typeface="Calibri"/>
                <a:ea typeface="Calibri"/>
                <a:cs typeface="Calibri"/>
                <a:sym typeface="Calibri"/>
              </a:rPr>
              <a:t>Notes to the Participants:</a:t>
            </a:r>
            <a:endParaRPr sz="1300" b="1">
              <a:solidFill>
                <a:schemeClr val="dk1"/>
              </a:solidFill>
              <a:latin typeface="Calibri"/>
              <a:ea typeface="Calibri"/>
              <a:cs typeface="Calibri"/>
              <a:sym typeface="Calibri"/>
            </a:endParaRPr>
          </a:p>
          <a:p>
            <a:pPr marL="0" lvl="0" indent="0" algn="l" rtl="0">
              <a:lnSpc>
                <a:spcPct val="115000"/>
              </a:lnSpc>
              <a:spcBef>
                <a:spcPts val="0"/>
              </a:spcBef>
              <a:spcAft>
                <a:spcPts val="0"/>
              </a:spcAft>
              <a:buSzPts val="1100"/>
              <a:buNone/>
            </a:pPr>
            <a:r>
              <a:rPr lang="en-US" sz="1300">
                <a:solidFill>
                  <a:schemeClr val="dk1"/>
                </a:solidFill>
                <a:latin typeface="Calibri"/>
                <a:ea typeface="Calibri"/>
                <a:cs typeface="Calibri"/>
                <a:sym typeface="Calibri"/>
              </a:rPr>
              <a:t>Attempt the questions on the screen. You will get one attempt.</a:t>
            </a: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Google Shape;1223;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4" name="Google Shape;1224;p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to the participants the essence of Data-Driven Testing (DDT), specifying inputs and outputs externally for script reusability and scalability, with a note on considering project requirements and scenario complexity.</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Data-Driven Testing (DDT) is a testing approach where we specify the test inputs and expected outputs from external data sources. The external data source could be a database, a spreadsheet, or something else. This approach allows the execution of the same test scripts with several input datasets. Hence, it facilitates reusability and scalability.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Though DDT promotes reusability, scalability, and maintainability, one should be conscious of the nature of project requirements and the complexity of their scenarios before implementing the DDT framework.</a:t>
            </a:r>
            <a:endParaRPr>
              <a:solidFill>
                <a:schemeClr val="dk1"/>
              </a:solidFill>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1" name="Google Shape;1231;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Introduce the participants to the components of a Data-Driven Testing Framework, including test script logic, an external data source, a data driver, and an Execution Engine.</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A Data-Driven Testing Framework consists of the following components: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Test Script Logic:</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 steps to be executed during the test are mentioned in the test script logic. It includes the functionality to interact with the application and make assertions.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External Data Source:</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External data sources contain the input and expected output data for the test scenarios. Popular storage formats include Excel files, CSV files, and databases.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Data Driver:</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 main purpose of the data driver is to read the data or data files from an external source. This data is then given as input to the test script.</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Execution Engine:</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 test execution engine orchestrates the execution of the test scripts with the datasets. It communicates with the data driver and executes the test script.</a:t>
            </a:r>
            <a:endParaRPr>
              <a:solidFill>
                <a:srgbClr val="252525"/>
              </a:solidFill>
            </a:endParaRPr>
          </a:p>
          <a:p>
            <a:pPr marL="457200" lvl="1" indent="0" algn="l" rtl="0">
              <a:lnSpc>
                <a:spcPct val="100000"/>
              </a:lnSpc>
              <a:spcBef>
                <a:spcPts val="1200"/>
              </a:spcBef>
              <a:spcAft>
                <a:spcPts val="0"/>
              </a:spcAft>
              <a:buSzPts val="1100"/>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9" name="Google Shape;1249;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Guide participants through the advantages of Data-Driven Testing (DDT), emphasizing efficiency, flexibility, and potential challenges in setup and readability.</a:t>
            </a:r>
            <a:endParaRPr>
              <a:solidFill>
                <a:srgbClr val="252525"/>
              </a:solidFill>
            </a:endParaRPr>
          </a:p>
          <a:p>
            <a:pPr marL="0" lvl="0" indent="0" algn="l" rtl="0">
              <a:lnSpc>
                <a:spcPct val="100000"/>
              </a:lnSpc>
              <a:spcBef>
                <a:spcPts val="0"/>
              </a:spcBef>
              <a:spcAft>
                <a:spcPts val="0"/>
              </a:spcAft>
              <a:buSzPts val="1100"/>
              <a:buNone/>
            </a:pPr>
            <a:endParaRPr>
              <a:solidFill>
                <a:srgbClr val="252525"/>
              </a:solidFill>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SzPts val="1100"/>
              <a:buNone/>
            </a:pPr>
            <a:r>
              <a:rPr lang="en-US" b="1">
                <a:solidFill>
                  <a:srgbClr val="252525"/>
                </a:solidFill>
              </a:rPr>
              <a:t>Benefits:</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Reusability:</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DDT promotes reusability by using the same script with different datasets. Hence, it reduces duplication of test logic and promotes efficiency.</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Scalability:</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DDT promotes comprehensive testing as the same set of test scripts can be run with a larger volume of test datasets.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Maintainability:</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DDT makes it easy to maintain and reduces the chances of errors. Applying a change in test logic to all data sets makes it easy to maintain and reduces the chances of errors.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Test Coverage:</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DDT encourages testing with many combinations of input and thus helps identify potential issues that could come across different scenarios.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Test data separation:</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Since the test data is separated from the test scripts, managing and updating becomes easier across the teams.</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Limitations:</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Setup Overhead:</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Initially, setting up a Data-Driven Testing framework would require additional effort, especially when creating the data driver and integrating it with the test scripts.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Limited stateful testing:</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Testing stateful scenarios is a limitation of DDT, as one test case's output affects the input of another. At the same time, it is more suitable for stateless testing scenarios.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Poor Readability for Large Data Sets: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 larger the datasets, the lesser the readability of the test scripts. Hence, while dealing with large numbers of columns and rows of data, maintaining clarity becomes crucial.</a:t>
            </a:r>
            <a:endParaRPr sz="1400" b="1"/>
          </a:p>
          <a:p>
            <a:pPr marL="0" lvl="0" indent="0" algn="l" rtl="0">
              <a:lnSpc>
                <a:spcPct val="100000"/>
              </a:lnSpc>
              <a:spcBef>
                <a:spcPts val="1200"/>
              </a:spcBef>
              <a:spcAft>
                <a:spcPts val="0"/>
              </a:spcAft>
              <a:buSzPts val="1100"/>
              <a:buNone/>
            </a:pPr>
            <a:endParaRPr sz="1400" b="1"/>
          </a:p>
          <a:p>
            <a:pPr marL="0" lvl="0" indent="0" algn="l" rtl="0">
              <a:lnSpc>
                <a:spcPct val="100000"/>
              </a:lnSpc>
              <a:spcBef>
                <a:spcPts val="0"/>
              </a:spcBef>
              <a:spcAft>
                <a:spcPts val="0"/>
              </a:spcAft>
              <a:buSzPts val="1100"/>
              <a:buNone/>
            </a:pPr>
            <a:endParaRPr b="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1" name="Google Shape;1261;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the keyword driven test framework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SzPts val="1100"/>
              <a:buNone/>
            </a:pPr>
            <a:r>
              <a:rPr lang="en-US" b="0"/>
              <a:t>The Keyword Driven Testing Framework is also known as Table Driven or Action Word Testing framework. It is an automation testing framework that separates the test design and execution process. </a:t>
            </a:r>
            <a:endParaRPr/>
          </a:p>
          <a:p>
            <a:pPr marL="0" lvl="0" indent="0" algn="l" rtl="0">
              <a:lnSpc>
                <a:spcPct val="100000"/>
              </a:lnSpc>
              <a:spcBef>
                <a:spcPts val="0"/>
              </a:spcBef>
              <a:spcAft>
                <a:spcPts val="0"/>
              </a:spcAft>
              <a:buSzPts val="1100"/>
              <a:buNone/>
            </a:pPr>
            <a:endParaRPr b="0"/>
          </a:p>
          <a:p>
            <a:pPr marL="0" lvl="0" indent="0" algn="l" rtl="0">
              <a:lnSpc>
                <a:spcPct val="100000"/>
              </a:lnSpc>
              <a:spcBef>
                <a:spcPts val="0"/>
              </a:spcBef>
              <a:spcAft>
                <a:spcPts val="0"/>
              </a:spcAft>
              <a:buSzPts val="1100"/>
              <a:buNone/>
            </a:pPr>
            <a:r>
              <a:rPr lang="en-US" b="0"/>
              <a:t>The workflow of keyword driven testing is:</a:t>
            </a:r>
            <a:endParaRPr/>
          </a:p>
          <a:p>
            <a:pPr marL="171450" lvl="0" indent="-171450" algn="l" rtl="0">
              <a:lnSpc>
                <a:spcPct val="100000"/>
              </a:lnSpc>
              <a:spcBef>
                <a:spcPts val="0"/>
              </a:spcBef>
              <a:spcAft>
                <a:spcPts val="0"/>
              </a:spcAft>
              <a:buSzPts val="1100"/>
              <a:buChar char="●"/>
            </a:pPr>
            <a:r>
              <a:rPr lang="en-US" b="0"/>
              <a:t>First define a set of keywords that represent test steps</a:t>
            </a:r>
            <a:endParaRPr/>
          </a:p>
          <a:p>
            <a:pPr marL="171450" lvl="0" indent="-171450" algn="l" rtl="0">
              <a:lnSpc>
                <a:spcPct val="100000"/>
              </a:lnSpc>
              <a:spcBef>
                <a:spcPts val="0"/>
              </a:spcBef>
              <a:spcAft>
                <a:spcPts val="0"/>
              </a:spcAft>
              <a:buSzPts val="1100"/>
              <a:buChar char="●"/>
            </a:pPr>
            <a:r>
              <a:rPr lang="en-US" b="0"/>
              <a:t>The keywords are then associated with corresponding scripts</a:t>
            </a:r>
            <a:endParaRPr/>
          </a:p>
          <a:p>
            <a:pPr marL="171450" lvl="0" indent="-171450" algn="l" rtl="0">
              <a:lnSpc>
                <a:spcPct val="100000"/>
              </a:lnSpc>
              <a:spcBef>
                <a:spcPts val="0"/>
              </a:spcBef>
              <a:spcAft>
                <a:spcPts val="0"/>
              </a:spcAft>
              <a:buSzPts val="1100"/>
              <a:buChar char="●"/>
            </a:pPr>
            <a:r>
              <a:rPr lang="en-US" b="0"/>
              <a:t>The scripts then perform specific actions as per the keyword</a:t>
            </a:r>
            <a:endParaRPr/>
          </a:p>
          <a:p>
            <a:pPr marL="0" lvl="0" indent="0" algn="l" rtl="0">
              <a:lnSpc>
                <a:spcPct val="100000"/>
              </a:lnSpc>
              <a:spcBef>
                <a:spcPts val="0"/>
              </a:spcBef>
              <a:spcAft>
                <a:spcPts val="0"/>
              </a:spcAft>
              <a:buSzPts val="1100"/>
              <a:buNone/>
            </a:pPr>
            <a:endParaRPr b="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7" name="Google Shape;75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200" b="1">
                <a:latin typeface="Calibri"/>
                <a:ea typeface="Calibri"/>
                <a:cs typeface="Calibri"/>
                <a:sym typeface="Calibri"/>
              </a:rPr>
              <a:t>Notes to the Facilitator:</a:t>
            </a:r>
            <a:endParaRPr sz="1200" b="1">
              <a:latin typeface="Calibri"/>
              <a:ea typeface="Calibri"/>
              <a:cs typeface="Calibri"/>
              <a:sym typeface="Calibri"/>
            </a:endParaRPr>
          </a:p>
          <a:p>
            <a:pPr marL="0" lvl="0" indent="0" algn="l" rtl="0">
              <a:lnSpc>
                <a:spcPct val="100000"/>
              </a:lnSpc>
              <a:spcBef>
                <a:spcPts val="0"/>
              </a:spcBef>
              <a:spcAft>
                <a:spcPts val="0"/>
              </a:spcAft>
              <a:buSzPts val="1100"/>
              <a:buNone/>
            </a:pPr>
            <a:r>
              <a:rPr lang="en-US" sz="1200">
                <a:latin typeface="Calibri"/>
                <a:ea typeface="Calibri"/>
                <a:cs typeface="Calibri"/>
                <a:sym typeface="Calibri"/>
              </a:rPr>
              <a:t>Stressing the pivotal role of scripting languages in test automation and highlighting the importance of selecting the right language based on factors like application technology stack, compatibility with testing frameworks, and the skillsets of the testing team for a successful test strategy.</a:t>
            </a: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r>
              <a:rPr lang="en-US" sz="1200" b="1">
                <a:latin typeface="Calibri"/>
                <a:ea typeface="Calibri"/>
                <a:cs typeface="Calibri"/>
                <a:sym typeface="Calibri"/>
              </a:rPr>
              <a:t>Notes to the Participants:</a:t>
            </a:r>
            <a:endParaRPr sz="1200">
              <a:latin typeface="Calibri"/>
              <a:ea typeface="Calibri"/>
              <a:cs typeface="Calibri"/>
              <a:sym typeface="Calibri"/>
            </a:endParaRPr>
          </a:p>
          <a:p>
            <a:pPr marL="0" lvl="0" indent="0" algn="l" rtl="0">
              <a:lnSpc>
                <a:spcPct val="115000"/>
              </a:lnSpc>
              <a:spcBef>
                <a:spcPts val="1200"/>
              </a:spcBef>
              <a:spcAft>
                <a:spcPts val="0"/>
              </a:spcAft>
              <a:buSzPts val="1100"/>
              <a:buNone/>
            </a:pPr>
            <a:r>
              <a:rPr lang="en-US" sz="1200">
                <a:solidFill>
                  <a:srgbClr val="252525"/>
                </a:solidFill>
                <a:latin typeface="Calibri"/>
                <a:ea typeface="Calibri"/>
                <a:cs typeface="Calibri"/>
                <a:sym typeface="Calibri"/>
              </a:rPr>
              <a:t>Scripting languages play an important role in building test automation scripts. Automation scripts often consist of a small and targeted piece of code that we execute using automation tools to test the application. Hence, test automation entirely depends on scripting languages to create test scripts that interact with the application being tested.</a:t>
            </a:r>
            <a:endParaRPr sz="1200">
              <a:solidFill>
                <a:srgbClr val="252525"/>
              </a:solidFill>
              <a:latin typeface="Calibri"/>
              <a:ea typeface="Calibri"/>
              <a:cs typeface="Calibri"/>
              <a:sym typeface="Calibri"/>
            </a:endParaRPr>
          </a:p>
          <a:p>
            <a:pPr marL="0" lvl="0" indent="0" algn="l" rtl="0">
              <a:lnSpc>
                <a:spcPct val="115000"/>
              </a:lnSpc>
              <a:spcBef>
                <a:spcPts val="1200"/>
              </a:spcBef>
              <a:spcAft>
                <a:spcPts val="0"/>
              </a:spcAft>
              <a:buSzPts val="1100"/>
              <a:buNone/>
            </a:pPr>
            <a:r>
              <a:rPr lang="en-US" sz="1200">
                <a:solidFill>
                  <a:srgbClr val="252525"/>
                </a:solidFill>
                <a:latin typeface="Calibri"/>
                <a:ea typeface="Calibri"/>
                <a:cs typeface="Calibri"/>
                <a:sym typeface="Calibri"/>
              </a:rPr>
              <a:t>Choosing the right scripting language for test automation is crucial for a successful test strategy. The selection of scripting language often depends on multiple factors, such as</a:t>
            </a:r>
            <a:endParaRPr sz="1200">
              <a:solidFill>
                <a:srgbClr val="252525"/>
              </a:solidFill>
              <a:latin typeface="Calibri"/>
              <a:ea typeface="Calibri"/>
              <a:cs typeface="Calibri"/>
              <a:sym typeface="Calibri"/>
            </a:endParaRPr>
          </a:p>
          <a:p>
            <a:pPr marL="457200" lvl="0" indent="-304800" algn="l" rtl="0">
              <a:lnSpc>
                <a:spcPct val="115000"/>
              </a:lnSpc>
              <a:spcBef>
                <a:spcPts val="1200"/>
              </a:spcBef>
              <a:spcAft>
                <a:spcPts val="0"/>
              </a:spcAft>
              <a:buClr>
                <a:srgbClr val="252525"/>
              </a:buClr>
              <a:buSzPts val="1200"/>
              <a:buFont typeface="Calibri"/>
              <a:buChar char="●"/>
            </a:pPr>
            <a:r>
              <a:rPr lang="en-US" sz="1200" b="1">
                <a:solidFill>
                  <a:srgbClr val="252525"/>
                </a:solidFill>
                <a:latin typeface="Calibri"/>
                <a:ea typeface="Calibri"/>
                <a:cs typeface="Calibri"/>
                <a:sym typeface="Calibri"/>
              </a:rPr>
              <a:t>Application technology stack</a:t>
            </a:r>
            <a:endParaRPr sz="1200" b="1">
              <a:solidFill>
                <a:srgbClr val="252525"/>
              </a:solidFill>
              <a:latin typeface="Calibri"/>
              <a:ea typeface="Calibri"/>
              <a:cs typeface="Calibri"/>
              <a:sym typeface="Calibri"/>
            </a:endParaRPr>
          </a:p>
          <a:p>
            <a:pPr marL="914400" lvl="1" indent="-304800" algn="l" rtl="0">
              <a:lnSpc>
                <a:spcPct val="115000"/>
              </a:lnSpc>
              <a:spcBef>
                <a:spcPts val="0"/>
              </a:spcBef>
              <a:spcAft>
                <a:spcPts val="0"/>
              </a:spcAft>
              <a:buClr>
                <a:srgbClr val="252525"/>
              </a:buClr>
              <a:buSzPts val="1200"/>
              <a:buFont typeface="Calibri"/>
              <a:buChar char="○"/>
            </a:pPr>
            <a:r>
              <a:rPr lang="en-US" sz="1200">
                <a:solidFill>
                  <a:srgbClr val="252525"/>
                </a:solidFill>
                <a:latin typeface="Calibri"/>
                <a:ea typeface="Calibri"/>
                <a:cs typeface="Calibri"/>
                <a:sym typeface="Calibri"/>
              </a:rPr>
              <a:t>Always check out the technology stack of the application you are testing.</a:t>
            </a:r>
            <a:endParaRPr sz="1200">
              <a:solidFill>
                <a:srgbClr val="252525"/>
              </a:solidFill>
              <a:latin typeface="Calibri"/>
              <a:ea typeface="Calibri"/>
              <a:cs typeface="Calibri"/>
              <a:sym typeface="Calibri"/>
            </a:endParaRPr>
          </a:p>
          <a:p>
            <a:pPr marL="914400" lvl="1" indent="-304800" algn="l" rtl="0">
              <a:lnSpc>
                <a:spcPct val="115000"/>
              </a:lnSpc>
              <a:spcBef>
                <a:spcPts val="0"/>
              </a:spcBef>
              <a:spcAft>
                <a:spcPts val="0"/>
              </a:spcAft>
              <a:buClr>
                <a:srgbClr val="252525"/>
              </a:buClr>
              <a:buSzPts val="1200"/>
              <a:buFont typeface="Calibri"/>
              <a:buChar char="○"/>
            </a:pPr>
            <a:r>
              <a:rPr lang="en-US" sz="1200">
                <a:solidFill>
                  <a:srgbClr val="252525"/>
                </a:solidFill>
                <a:latin typeface="Calibri"/>
                <a:ea typeface="Calibri"/>
                <a:cs typeface="Calibri"/>
                <a:sym typeface="Calibri"/>
              </a:rPr>
              <a:t>Some scripting languages are better suited for specific technologies.</a:t>
            </a:r>
            <a:endParaRPr sz="1200">
              <a:solidFill>
                <a:srgbClr val="252525"/>
              </a:solidFill>
              <a:latin typeface="Calibri"/>
              <a:ea typeface="Calibri"/>
              <a:cs typeface="Calibri"/>
              <a:sym typeface="Calibri"/>
            </a:endParaRPr>
          </a:p>
          <a:p>
            <a:pPr marL="914400" lvl="1" indent="-304800" algn="l" rtl="0">
              <a:lnSpc>
                <a:spcPct val="115000"/>
              </a:lnSpc>
              <a:spcBef>
                <a:spcPts val="0"/>
              </a:spcBef>
              <a:spcAft>
                <a:spcPts val="0"/>
              </a:spcAft>
              <a:buClr>
                <a:srgbClr val="252525"/>
              </a:buClr>
              <a:buSzPts val="1200"/>
              <a:buFont typeface="Calibri"/>
              <a:buChar char="○"/>
            </a:pPr>
            <a:r>
              <a:rPr lang="en-US" sz="1200">
                <a:solidFill>
                  <a:srgbClr val="252525"/>
                </a:solidFill>
                <a:latin typeface="Calibri"/>
                <a:ea typeface="Calibri"/>
                <a:cs typeface="Calibri"/>
                <a:sym typeface="Calibri"/>
              </a:rPr>
              <a:t>For example, JavaScript is commonly used for web automation.</a:t>
            </a:r>
            <a:endParaRPr sz="1200">
              <a:solidFill>
                <a:srgbClr val="252525"/>
              </a:solidFill>
              <a:latin typeface="Calibri"/>
              <a:ea typeface="Calibri"/>
              <a:cs typeface="Calibri"/>
              <a:sym typeface="Calibri"/>
            </a:endParaRPr>
          </a:p>
          <a:p>
            <a:pPr marL="457200" lvl="0" indent="-304800" algn="l" rtl="0">
              <a:lnSpc>
                <a:spcPct val="115000"/>
              </a:lnSpc>
              <a:spcBef>
                <a:spcPts val="0"/>
              </a:spcBef>
              <a:spcAft>
                <a:spcPts val="0"/>
              </a:spcAft>
              <a:buClr>
                <a:srgbClr val="252525"/>
              </a:buClr>
              <a:buSzPts val="1200"/>
              <a:buFont typeface="Calibri"/>
              <a:buChar char="●"/>
            </a:pPr>
            <a:r>
              <a:rPr lang="en-US" sz="1200" b="1">
                <a:solidFill>
                  <a:srgbClr val="252525"/>
                </a:solidFill>
                <a:latin typeface="Calibri"/>
                <a:ea typeface="Calibri"/>
                <a:cs typeface="Calibri"/>
                <a:sym typeface="Calibri"/>
              </a:rPr>
              <a:t>Testing tools or frameworks in use</a:t>
            </a:r>
            <a:endParaRPr sz="1200" b="1">
              <a:solidFill>
                <a:srgbClr val="252525"/>
              </a:solidFill>
              <a:latin typeface="Calibri"/>
              <a:ea typeface="Calibri"/>
              <a:cs typeface="Calibri"/>
              <a:sym typeface="Calibri"/>
            </a:endParaRPr>
          </a:p>
          <a:p>
            <a:pPr marL="914400" lvl="1" indent="-304800" algn="l" rtl="0">
              <a:lnSpc>
                <a:spcPct val="115000"/>
              </a:lnSpc>
              <a:spcBef>
                <a:spcPts val="0"/>
              </a:spcBef>
              <a:spcAft>
                <a:spcPts val="0"/>
              </a:spcAft>
              <a:buClr>
                <a:srgbClr val="252525"/>
              </a:buClr>
              <a:buSzPts val="1200"/>
              <a:buFont typeface="Calibri"/>
              <a:buChar char="○"/>
            </a:pPr>
            <a:r>
              <a:rPr lang="en-US" sz="1200">
                <a:solidFill>
                  <a:srgbClr val="252525"/>
                </a:solidFill>
                <a:latin typeface="Calibri"/>
                <a:ea typeface="Calibri"/>
                <a:cs typeface="Calibri"/>
                <a:sym typeface="Calibri"/>
              </a:rPr>
              <a:t>Make sure that the scripting language is compatible with the testing frameworks you plan to use.</a:t>
            </a:r>
            <a:endParaRPr sz="1200">
              <a:solidFill>
                <a:srgbClr val="252525"/>
              </a:solidFill>
              <a:latin typeface="Calibri"/>
              <a:ea typeface="Calibri"/>
              <a:cs typeface="Calibri"/>
              <a:sym typeface="Calibri"/>
            </a:endParaRPr>
          </a:p>
          <a:p>
            <a:pPr marL="457200" lvl="0" indent="-304800" algn="l" rtl="0">
              <a:lnSpc>
                <a:spcPct val="115000"/>
              </a:lnSpc>
              <a:spcBef>
                <a:spcPts val="0"/>
              </a:spcBef>
              <a:spcAft>
                <a:spcPts val="0"/>
              </a:spcAft>
              <a:buClr>
                <a:srgbClr val="252525"/>
              </a:buClr>
              <a:buSzPts val="1200"/>
              <a:buFont typeface="Calibri"/>
              <a:buChar char="●"/>
            </a:pPr>
            <a:r>
              <a:rPr lang="en-US" sz="1200" b="1">
                <a:solidFill>
                  <a:srgbClr val="252525"/>
                </a:solidFill>
                <a:latin typeface="Calibri"/>
                <a:ea typeface="Calibri"/>
                <a:cs typeface="Calibri"/>
                <a:sym typeface="Calibri"/>
              </a:rPr>
              <a:t>Skillsets and expertise of the testing team</a:t>
            </a:r>
            <a:endParaRPr sz="1200" b="1">
              <a:solidFill>
                <a:srgbClr val="252525"/>
              </a:solidFill>
              <a:latin typeface="Calibri"/>
              <a:ea typeface="Calibri"/>
              <a:cs typeface="Calibri"/>
              <a:sym typeface="Calibri"/>
            </a:endParaRPr>
          </a:p>
          <a:p>
            <a:pPr marL="914400" lvl="1" indent="-304800" algn="l" rtl="0">
              <a:lnSpc>
                <a:spcPct val="115000"/>
              </a:lnSpc>
              <a:spcBef>
                <a:spcPts val="0"/>
              </a:spcBef>
              <a:spcAft>
                <a:spcPts val="0"/>
              </a:spcAft>
              <a:buClr>
                <a:srgbClr val="252525"/>
              </a:buClr>
              <a:buSzPts val="1200"/>
              <a:buFont typeface="Calibri"/>
              <a:buChar char="○"/>
            </a:pPr>
            <a:r>
              <a:rPr lang="en-US" sz="1200">
                <a:solidFill>
                  <a:srgbClr val="252525"/>
                </a:solidFill>
                <a:latin typeface="Calibri"/>
                <a:ea typeface="Calibri"/>
                <a:cs typeface="Calibri"/>
                <a:sym typeface="Calibri"/>
              </a:rPr>
              <a:t>Selecting the right language familiar to the existing team can speed up the learning curve and improve productivity.</a:t>
            </a:r>
            <a:endParaRPr sz="1200">
              <a:solidFill>
                <a:srgbClr val="252525"/>
              </a:solidFill>
              <a:latin typeface="Calibri"/>
              <a:ea typeface="Calibri"/>
              <a:cs typeface="Calibri"/>
              <a:sym typeface="Calibri"/>
            </a:endParaRPr>
          </a:p>
          <a:p>
            <a:pPr marL="914400" lvl="0" indent="0" algn="l" rtl="0">
              <a:lnSpc>
                <a:spcPct val="100000"/>
              </a:lnSpc>
              <a:spcBef>
                <a:spcPts val="1200"/>
              </a:spcBef>
              <a:spcAft>
                <a:spcPts val="0"/>
              </a:spcAft>
              <a:buSzPts val="1100"/>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p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8" name="Google Shape;1268;p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SzPts val="1100"/>
              <a:buNone/>
            </a:pPr>
            <a:r>
              <a:rPr lang="en-US"/>
              <a:t>Explain the benefits and limitations of keyword-driven Testing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r>
              <a:rPr lang="en-US" b="1"/>
              <a:t> </a:t>
            </a:r>
            <a:endParaRPr b="1"/>
          </a:p>
          <a:p>
            <a:pPr marL="0" lvl="0" indent="0" algn="l" rtl="0">
              <a:lnSpc>
                <a:spcPct val="115000"/>
              </a:lnSpc>
              <a:spcBef>
                <a:spcPts val="1200"/>
              </a:spcBef>
              <a:spcAft>
                <a:spcPts val="0"/>
              </a:spcAft>
              <a:buSzPts val="1100"/>
              <a:buNone/>
            </a:pPr>
            <a:r>
              <a:rPr lang="en-US" b="1">
                <a:solidFill>
                  <a:srgbClr val="252525"/>
                </a:solidFill>
              </a:rPr>
              <a:t>Benefits:</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Separation of Concerns: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The framework separates keywords from scripts, which allows for easier maintenance and updates.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Reusability:</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Test scripts can be reused with different sets of data, which helps with reusability.</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Ease of Maintenance:</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Any changes in the functionalities are addressed by updating keywords or functions.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Scalability:</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It can scale to manage a large number of test scenarios by extending the keyword repository and updating test data.</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Limitations:</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Repository Maintenance:</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Over the time, the keyword repository could become large, making it challenging to manage it.</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Limitations for Complex Scenarios: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Imagine a complex test scenario that requires conditional logic. Expressing such scenarios with keywords alone is quite challenging.</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Debugging Challenges: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To debug, one needs to understand the entire flow of execution, and that would require navigating through layers of keywords.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Limited Control for Designers: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It is challenging for the designers because the test designers may have limited control over the internal implementation of keyword actions.</a:t>
            </a:r>
            <a:endParaRPr>
              <a:solidFill>
                <a:srgbClr val="252525"/>
              </a:solidFill>
            </a:endParaRPr>
          </a:p>
          <a:p>
            <a:pPr marL="0" lvl="0" indent="0" algn="l" rtl="0">
              <a:lnSpc>
                <a:spcPct val="100000"/>
              </a:lnSpc>
              <a:spcBef>
                <a:spcPts val="1200"/>
              </a:spcBef>
              <a:spcAft>
                <a:spcPts val="0"/>
              </a:spcAft>
              <a:buClr>
                <a:schemeClr val="dk1"/>
              </a:buClr>
              <a:buSzPts val="1100"/>
              <a:buFont typeface="Arial"/>
              <a:buNone/>
            </a:pPr>
            <a:endParaRPr b="1"/>
          </a:p>
          <a:p>
            <a:pPr marL="0" lvl="0" indent="0" algn="l" rtl="0">
              <a:lnSpc>
                <a:spcPct val="100000"/>
              </a:lnSpc>
              <a:spcBef>
                <a:spcPts val="0"/>
              </a:spcBef>
              <a:spcAft>
                <a:spcPts val="0"/>
              </a:spcAft>
              <a:buSzPts val="1100"/>
              <a:buNone/>
            </a:pPr>
            <a:endParaRPr b="1"/>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
        <p:cNvGrpSpPr/>
        <p:nvPr/>
      </p:nvGrpSpPr>
      <p:grpSpPr>
        <a:xfrm>
          <a:off x="0" y="0"/>
          <a:ext cx="0" cy="0"/>
          <a:chOff x="0" y="0"/>
          <a:chExt cx="0" cy="0"/>
        </a:xfrm>
      </p:grpSpPr>
      <p:sp>
        <p:nvSpPr>
          <p:cNvPr id="1279" name="Google Shape;1279;p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0" name="Google Shape;1280;p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the hybrid driven test framework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We have learned both a keyword-driven and Data Driven Testing Framework and are aware of our strengths and limitations. What if we combine both frameworks to leverage the benefits of both? A hybrid-driven framework does the same task. It is a combination of different types of test automation frameworks where we combine the elements of both data-driven and keyword-driven frameworks. </a:t>
            </a:r>
            <a:endParaRPr>
              <a:solidFill>
                <a:srgbClr val="252525"/>
              </a:solidFill>
            </a:endParaRPr>
          </a:p>
          <a:p>
            <a:pPr marL="0" lvl="0" indent="0" algn="l" rtl="0">
              <a:lnSpc>
                <a:spcPct val="115000"/>
              </a:lnSpc>
              <a:spcBef>
                <a:spcPts val="1200"/>
              </a:spcBef>
              <a:spcAft>
                <a:spcPts val="1200"/>
              </a:spcAft>
              <a:buSzPts val="1100"/>
              <a:buNone/>
            </a:pPr>
            <a:r>
              <a:rPr lang="en-US">
                <a:solidFill>
                  <a:srgbClr val="252525"/>
                </a:solidFill>
              </a:rPr>
              <a:t>This approach helps to leverage the strengths of multiple frameworks to create a flexible and scalable automation solution. The important point is to maintain a balance between flexibility, maintainability, and simplicity while considering the skills and expertise of the testing team.</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p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4" name="Google Shape;1294;p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Clr>
                <a:schemeClr val="dk1"/>
              </a:buClr>
              <a:buSzPts val="1100"/>
              <a:buFont typeface="Arial"/>
              <a:buNone/>
            </a:pPr>
            <a:r>
              <a:rPr lang="en-US">
                <a:solidFill>
                  <a:schemeClr val="dk1"/>
                </a:solidFill>
              </a:rPr>
              <a:t>Explain the benefits and limitations of hybrid-driven Testing to the participants.</a:t>
            </a:r>
            <a:endParaRPr>
              <a:solidFill>
                <a:schemeClr val="dk1"/>
              </a:solidFill>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SzPts val="1100"/>
              <a:buNone/>
            </a:pPr>
            <a:r>
              <a:rPr lang="en-US" b="1">
                <a:solidFill>
                  <a:srgbClr val="252525"/>
                </a:solidFill>
              </a:rPr>
              <a:t>Benefits:</a:t>
            </a:r>
            <a:endParaRPr b="1">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Data-Driven Testing:</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Leverages the data-driven capabilities enabling the execution of scripts with different sets of test data.</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Keyword-Driven Testing:</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Leverages keyword-driven capabilities where test scripts are composed of high-level keywords for actions that help in easy readability and maintenance of test scripts.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Improved Test Coverage:</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Increased test coverage as it combines techniques from the data-driven and keyword-driven testing approaches.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Integration with External Tools: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Easy integration with external tools such as continuous integration, version control, and defect tracking</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Limitations: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Complex Implementation:</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Combining multiple frameworks can be complex and would require a high upfront investment in terms of time and resources.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Difficult Maintenance:</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Due to multiple moving parts and various components, the management of each of the tasks becomes complex.</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External Tool Dependency:</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Since it needs integration with external tools, it creates dependencies if there are any changes or updates to the external tools.</a:t>
            </a: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Overhead of Customization:</a:t>
            </a:r>
            <a:endParaRPr>
              <a:solidFill>
                <a:srgbClr val="252525"/>
              </a:solidFill>
            </a:endParaRPr>
          </a:p>
          <a:p>
            <a:pPr marL="0" lvl="0" indent="0" algn="l" rtl="0">
              <a:lnSpc>
                <a:spcPct val="115000"/>
              </a:lnSpc>
              <a:spcBef>
                <a:spcPts val="1200"/>
              </a:spcBef>
              <a:spcAft>
                <a:spcPts val="1200"/>
              </a:spcAft>
              <a:buClr>
                <a:schemeClr val="dk1"/>
              </a:buClr>
              <a:buSzPts val="1100"/>
              <a:buFont typeface="Arial"/>
              <a:buNone/>
            </a:pPr>
            <a:r>
              <a:rPr lang="en-US">
                <a:solidFill>
                  <a:srgbClr val="252525"/>
                </a:solidFill>
              </a:rPr>
              <a:t>Customizing the tool to meet the project requirements may introduce additional overhead.</a:t>
            </a:r>
            <a:endParaRPr b="1"/>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p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6" name="Google Shape;1306;p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about developing hybrid framework for web application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Developing a hybrid-driven test framework for a web application requires combining the features of both Data Driven Testing and Keyword Driven Testing. This promotes flexibility, scalability, and maintainability in automating test cases.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 general steps for developing a hybrid-driven test framework for a web application are as follows: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Define Objectives: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Clearly define the testing objectives for the web application and identify the types of tests that need to be performed, such as functional, regression, or performance testing.</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Tools Selection:</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Select the proper tool, framework, and programming language for web automation. For example, Selenium WebDriver can be used for browser automation with a choice of programming languages such as Java, Python, or C#.</a:t>
            </a:r>
            <a:endParaRPr>
              <a:solidFill>
                <a:srgbClr val="252525"/>
              </a:solidFill>
            </a:endParaRPr>
          </a:p>
          <a:p>
            <a:pPr marL="0" lvl="0" indent="0" algn="l" rtl="0">
              <a:lnSpc>
                <a:spcPct val="100000"/>
              </a:lnSpc>
              <a:spcBef>
                <a:spcPts val="1200"/>
              </a:spcBef>
              <a:spcAft>
                <a:spcPts val="0"/>
              </a:spcAft>
              <a:buSzPts val="1100"/>
              <a:buNone/>
            </a:pPr>
            <a:endParaRPr/>
          </a:p>
          <a:p>
            <a:pPr marL="0" lvl="0" indent="0" algn="l" rtl="0">
              <a:lnSpc>
                <a:spcPct val="100000"/>
              </a:lnSpc>
              <a:spcBef>
                <a:spcPts val="0"/>
              </a:spcBef>
              <a:spcAft>
                <a:spcPts val="0"/>
              </a:spcAft>
              <a:buSzPts val="1100"/>
              <a:buNone/>
            </a:pPr>
            <a:endParaRPr b="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p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6" name="Google Shape;1316;p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about developing hybrid framework for web application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Design Architecture:</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Focus on creating a modular and scalable architecture for the test framework. The design should include key components such as test scripts, driver scripts, configuration files, and reusable libraries.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Integrate Data-Driven and Keyword-Driven components: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Apply Data-Driven and keyword-driven testing principles to the framework. Create a data provider, use data sources, and develop a set of keywords to represent high-level actions to be performed on the applications.</a:t>
            </a:r>
            <a:endParaRPr>
              <a:solidFill>
                <a:srgbClr val="252525"/>
              </a:solidFill>
            </a:endParaRPr>
          </a:p>
          <a:p>
            <a:pPr marL="0" lvl="0" indent="0" algn="l" rtl="0">
              <a:lnSpc>
                <a:spcPct val="100000"/>
              </a:lnSpc>
              <a:spcBef>
                <a:spcPts val="1200"/>
              </a:spcBef>
              <a:spcAft>
                <a:spcPts val="0"/>
              </a:spcAft>
              <a:buSzPts val="1100"/>
              <a:buNone/>
            </a:pPr>
            <a:endParaRPr>
              <a:solidFill>
                <a:srgbClr val="252525"/>
              </a:solidFill>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
        <p:cNvGrpSpPr/>
        <p:nvPr/>
      </p:nvGrpSpPr>
      <p:grpSpPr>
        <a:xfrm>
          <a:off x="0" y="0"/>
          <a:ext cx="0" cy="0"/>
          <a:chOff x="0" y="0"/>
          <a:chExt cx="0" cy="0"/>
        </a:xfrm>
      </p:grpSpPr>
      <p:sp>
        <p:nvSpPr>
          <p:cNvPr id="1326" name="Google Shape;1326;p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7" name="Google Shape;1327;p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about developing hybrid framework for web application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SzPts val="1100"/>
              <a:buNone/>
            </a:pPr>
            <a:r>
              <a:rPr lang="en-US" b="1">
                <a:solidFill>
                  <a:srgbClr val="252525"/>
                </a:solidFill>
              </a:rPr>
              <a:t>Define test scenarios:</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Create test scenarios using a combination of keywords and data-driven testing principles. Test scenarios should be easy to read and understand.</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Incorporate reporting mechanisms:</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Implement a reporting mechanism to record and report test results. We can record log data and capture screenshots to generate final summary reports.</a:t>
            </a:r>
            <a:endParaRPr>
              <a:solidFill>
                <a:srgbClr val="252525"/>
              </a:solidFill>
            </a:endParaRPr>
          </a:p>
          <a:p>
            <a:pPr marL="0" lvl="0" indent="0" algn="l" rtl="0">
              <a:lnSpc>
                <a:spcPct val="115000"/>
              </a:lnSpc>
              <a:spcBef>
                <a:spcPts val="1200"/>
              </a:spcBef>
              <a:spcAft>
                <a:spcPts val="0"/>
              </a:spcAft>
              <a:buSzPts val="1100"/>
              <a:buNone/>
            </a:pPr>
            <a:endParaRPr>
              <a:solidFill>
                <a:srgbClr val="252525"/>
              </a:solidFill>
            </a:endParaRPr>
          </a:p>
          <a:p>
            <a:pPr marL="0" lvl="0" indent="0" algn="l" rtl="0">
              <a:lnSpc>
                <a:spcPct val="100000"/>
              </a:lnSpc>
              <a:spcBef>
                <a:spcPts val="1200"/>
              </a:spcBef>
              <a:spcAft>
                <a:spcPts val="0"/>
              </a:spcAft>
              <a:buSzPts val="1100"/>
              <a:buNone/>
            </a:pPr>
            <a:endParaRPr>
              <a:solidFill>
                <a:srgbClr val="252525"/>
              </a:solidFil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p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8" name="Google Shape;1338;p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about developing hybrid framework for web application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SzPts val="1100"/>
              <a:buNone/>
            </a:pPr>
            <a:r>
              <a:rPr lang="en-US" b="1">
                <a:solidFill>
                  <a:srgbClr val="252525"/>
                </a:solidFill>
              </a:rPr>
              <a:t>Integrate Version Control:</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Integrate with version control systems such as Git to manage the source code of the framework to promote collaboration among team members and track changes.</a:t>
            </a:r>
            <a:endParaRPr b="1">
              <a:solidFill>
                <a:srgbClr val="252525"/>
              </a:solidFill>
            </a:endParaRPr>
          </a:p>
          <a:p>
            <a:pPr marL="0" lvl="0" indent="0" algn="l" rtl="0">
              <a:lnSpc>
                <a:spcPct val="100000"/>
              </a:lnSpc>
              <a:spcBef>
                <a:spcPts val="1200"/>
              </a:spcBef>
              <a:spcAft>
                <a:spcPts val="0"/>
              </a:spcAft>
              <a:buSzPts val="1100"/>
              <a:buNone/>
            </a:pPr>
            <a:endParaRPr>
              <a:solidFill>
                <a:srgbClr val="252525"/>
              </a:solidFill>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p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7" name="Google Shape;1347;p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Introduce the concept of CI/CD and test automation integration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Integrating test automation into Continuous Integration/Continuous Deployment (CI/CD) pipelines ensures that automated tests are executed automatically whenever changes are made to the automation code. It facilitates early detection of defects in the development life cycle and ensures that only code that passes quality criteria is deployed in the production environment.</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It helps with streamlined and automated processes for building, testing, and deploying applications.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There are several tools for CI/CD; the popular ones are Jenkins and GitLab. Let's discuss how we can integrate them with our test automation on the next slide.</a:t>
            </a:r>
            <a:endParaRPr>
              <a:solidFill>
                <a:srgbClr val="252525"/>
              </a:solidFill>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p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6" name="Google Shape;1356;p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the steps for integrating test automation and Jenkins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Steps for integrating test automation with Jenkins: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Install Jenkins software:</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Install and setup a Jenkins server on a suitable machine. We can download and install Jenkins from the official website, https://www.jenkins.io/, and follow the instructions provided.</a:t>
            </a:r>
            <a:endParaRPr>
              <a:solidFill>
                <a:srgbClr val="252525"/>
              </a:solidFill>
            </a:endParaRPr>
          </a:p>
          <a:p>
            <a:pPr marL="0" lvl="0" indent="0" algn="l" rtl="0">
              <a:lnSpc>
                <a:spcPct val="100000"/>
              </a:lnSpc>
              <a:spcBef>
                <a:spcPts val="1200"/>
              </a:spcBef>
              <a:spcAft>
                <a:spcPts val="0"/>
              </a:spcAft>
              <a:buSzPts val="1100"/>
              <a:buNone/>
            </a:pPr>
            <a:endParaRPr>
              <a:solidFill>
                <a:srgbClr val="252525"/>
              </a:solidFill>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
        <p:cNvGrpSpPr/>
        <p:nvPr/>
      </p:nvGrpSpPr>
      <p:grpSpPr>
        <a:xfrm>
          <a:off x="0" y="0"/>
          <a:ext cx="0" cy="0"/>
          <a:chOff x="0" y="0"/>
          <a:chExt cx="0" cy="0"/>
        </a:xfrm>
      </p:grpSpPr>
      <p:sp>
        <p:nvSpPr>
          <p:cNvPr id="1398" name="Google Shape;1398;p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99" name="Google Shape;1399;p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the steps for integrating test automation and Jenkins to the participants.</a:t>
            </a:r>
            <a:endParaRPr/>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Install Plugins: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Install the plugins that support the version control system we want to use. For example, download the Git plugin for version control and the JUnit plugin for testing frameworks.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Create a Jenkins job:</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Create a Jenkins job to automate the build and test processes. Create a configuration to pull the source code from your version control system, such as Git.</a:t>
            </a:r>
            <a:endParaRPr>
              <a:solidFill>
                <a:srgbClr val="252525"/>
              </a:solidFill>
            </a:endParaRPr>
          </a:p>
          <a:p>
            <a:pPr marL="0" lvl="0" indent="0" algn="l" rtl="0">
              <a:lnSpc>
                <a:spcPct val="100000"/>
              </a:lnSpc>
              <a:spcBef>
                <a:spcPts val="1200"/>
              </a:spcBef>
              <a:spcAft>
                <a:spcPts val="0"/>
              </a:spcAft>
              <a:buSzPts val="1100"/>
              <a:buNone/>
            </a:pPr>
            <a:endParaRPr>
              <a:solidFill>
                <a:srgbClr val="252525"/>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1" name="Google Shape;7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200" b="1">
                <a:latin typeface="Calibri"/>
                <a:ea typeface="Calibri"/>
                <a:cs typeface="Calibri"/>
                <a:sym typeface="Calibri"/>
              </a:rPr>
              <a:t>Notes to the Facilitator:</a:t>
            </a:r>
            <a:endParaRPr sz="1200" b="1">
              <a:latin typeface="Calibri"/>
              <a:ea typeface="Calibri"/>
              <a:cs typeface="Calibri"/>
              <a:sym typeface="Calibri"/>
            </a:endParaRPr>
          </a:p>
          <a:p>
            <a:pPr marL="0" lvl="0" indent="0" algn="l" rtl="0">
              <a:lnSpc>
                <a:spcPct val="100000"/>
              </a:lnSpc>
              <a:spcBef>
                <a:spcPts val="0"/>
              </a:spcBef>
              <a:spcAft>
                <a:spcPts val="0"/>
              </a:spcAft>
              <a:buSzPts val="1100"/>
              <a:buNone/>
            </a:pPr>
            <a:r>
              <a:rPr lang="en-US" sz="1200">
                <a:latin typeface="Calibri"/>
                <a:ea typeface="Calibri"/>
                <a:cs typeface="Calibri"/>
                <a:sym typeface="Calibri"/>
              </a:rPr>
              <a:t>Continuing our exploration, consider factors like community support for efficient problem-solving, language compatibility for cross-platform testing, and the significance of scalability and performance in large-scale automation projects.</a:t>
            </a: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r>
              <a:rPr lang="en-US" sz="1200" b="1">
                <a:latin typeface="Calibri"/>
                <a:ea typeface="Calibri"/>
                <a:cs typeface="Calibri"/>
                <a:sym typeface="Calibri"/>
              </a:rPr>
              <a:t>Notes to the Participants:</a:t>
            </a:r>
            <a:endParaRPr sz="1200">
              <a:latin typeface="Calibri"/>
              <a:ea typeface="Calibri"/>
              <a:cs typeface="Calibri"/>
              <a:sym typeface="Calibri"/>
            </a:endParaRPr>
          </a:p>
          <a:p>
            <a:pPr marL="457200" lvl="0" indent="-304800" algn="l" rtl="0">
              <a:lnSpc>
                <a:spcPct val="115000"/>
              </a:lnSpc>
              <a:spcBef>
                <a:spcPts val="1200"/>
              </a:spcBef>
              <a:spcAft>
                <a:spcPts val="0"/>
              </a:spcAft>
              <a:buClr>
                <a:srgbClr val="252525"/>
              </a:buClr>
              <a:buSzPts val="1200"/>
              <a:buFont typeface="Calibri"/>
              <a:buChar char="●"/>
            </a:pPr>
            <a:r>
              <a:rPr lang="en-US" sz="1200">
                <a:solidFill>
                  <a:srgbClr val="252525"/>
                </a:solidFill>
                <a:latin typeface="Calibri"/>
                <a:ea typeface="Calibri"/>
                <a:cs typeface="Calibri"/>
                <a:sym typeface="Calibri"/>
              </a:rPr>
              <a:t>Community Support</a:t>
            </a:r>
            <a:endParaRPr sz="1200">
              <a:solidFill>
                <a:srgbClr val="252525"/>
              </a:solidFill>
              <a:latin typeface="Calibri"/>
              <a:ea typeface="Calibri"/>
              <a:cs typeface="Calibri"/>
              <a:sym typeface="Calibri"/>
            </a:endParaRPr>
          </a:p>
          <a:p>
            <a:pPr marL="914400" lvl="1" indent="-304800" algn="l" rtl="0">
              <a:lnSpc>
                <a:spcPct val="115000"/>
              </a:lnSpc>
              <a:spcBef>
                <a:spcPts val="0"/>
              </a:spcBef>
              <a:spcAft>
                <a:spcPts val="0"/>
              </a:spcAft>
              <a:buClr>
                <a:srgbClr val="252525"/>
              </a:buClr>
              <a:buSzPts val="1200"/>
              <a:buFont typeface="Calibri"/>
              <a:buChar char="○"/>
            </a:pPr>
            <a:r>
              <a:rPr lang="en-US" sz="1200">
                <a:solidFill>
                  <a:srgbClr val="252525"/>
                </a:solidFill>
                <a:latin typeface="Calibri"/>
                <a:ea typeface="Calibri"/>
                <a:cs typeface="Calibri"/>
                <a:sym typeface="Calibri"/>
              </a:rPr>
              <a:t>A healthy community offers access to blogs, forums, documentation, and resources that make solving a problem more time-efficient.</a:t>
            </a:r>
            <a:endParaRPr sz="1200">
              <a:solidFill>
                <a:srgbClr val="252525"/>
              </a:solidFill>
              <a:latin typeface="Calibri"/>
              <a:ea typeface="Calibri"/>
              <a:cs typeface="Calibri"/>
              <a:sym typeface="Calibri"/>
            </a:endParaRPr>
          </a:p>
          <a:p>
            <a:pPr marL="457200" lvl="0" indent="-304800" algn="l" rtl="0">
              <a:lnSpc>
                <a:spcPct val="115000"/>
              </a:lnSpc>
              <a:spcBef>
                <a:spcPts val="0"/>
              </a:spcBef>
              <a:spcAft>
                <a:spcPts val="0"/>
              </a:spcAft>
              <a:buClr>
                <a:srgbClr val="252525"/>
              </a:buClr>
              <a:buSzPts val="1200"/>
              <a:buFont typeface="Calibri"/>
              <a:buChar char="●"/>
            </a:pPr>
            <a:r>
              <a:rPr lang="en-US" sz="1200">
                <a:solidFill>
                  <a:srgbClr val="252525"/>
                </a:solidFill>
                <a:latin typeface="Calibri"/>
                <a:ea typeface="Calibri"/>
                <a:cs typeface="Calibri"/>
                <a:sym typeface="Calibri"/>
              </a:rPr>
              <a:t>Cross-Platform Testing</a:t>
            </a:r>
            <a:endParaRPr sz="1200">
              <a:solidFill>
                <a:srgbClr val="252525"/>
              </a:solidFill>
              <a:latin typeface="Calibri"/>
              <a:ea typeface="Calibri"/>
              <a:cs typeface="Calibri"/>
              <a:sym typeface="Calibri"/>
            </a:endParaRPr>
          </a:p>
          <a:p>
            <a:pPr marL="914400" lvl="1" indent="-304800" algn="l" rtl="0">
              <a:lnSpc>
                <a:spcPct val="115000"/>
              </a:lnSpc>
              <a:spcBef>
                <a:spcPts val="0"/>
              </a:spcBef>
              <a:spcAft>
                <a:spcPts val="0"/>
              </a:spcAft>
              <a:buClr>
                <a:srgbClr val="252525"/>
              </a:buClr>
              <a:buSzPts val="1200"/>
              <a:buFont typeface="Calibri"/>
              <a:buChar char="○"/>
            </a:pPr>
            <a:r>
              <a:rPr lang="en-US" sz="1200">
                <a:solidFill>
                  <a:srgbClr val="252525"/>
                </a:solidFill>
                <a:latin typeface="Calibri"/>
                <a:ea typeface="Calibri"/>
                <a:cs typeface="Calibri"/>
                <a:sym typeface="Calibri"/>
              </a:rPr>
              <a:t>If the testing is going to involve several platforms, then select a language that supports cross-platform testing.</a:t>
            </a:r>
            <a:endParaRPr sz="1200">
              <a:solidFill>
                <a:srgbClr val="252525"/>
              </a:solidFill>
              <a:latin typeface="Calibri"/>
              <a:ea typeface="Calibri"/>
              <a:cs typeface="Calibri"/>
              <a:sym typeface="Calibri"/>
            </a:endParaRPr>
          </a:p>
          <a:p>
            <a:pPr marL="457200" lvl="0" indent="-304800" algn="l" rtl="0">
              <a:lnSpc>
                <a:spcPct val="115000"/>
              </a:lnSpc>
              <a:spcBef>
                <a:spcPts val="0"/>
              </a:spcBef>
              <a:spcAft>
                <a:spcPts val="0"/>
              </a:spcAft>
              <a:buClr>
                <a:srgbClr val="252525"/>
              </a:buClr>
              <a:buSzPts val="1200"/>
              <a:buFont typeface="Calibri"/>
              <a:buChar char="●"/>
            </a:pPr>
            <a:r>
              <a:rPr lang="en-US" sz="1200">
                <a:solidFill>
                  <a:srgbClr val="252525"/>
                </a:solidFill>
                <a:latin typeface="Calibri"/>
                <a:ea typeface="Calibri"/>
                <a:cs typeface="Calibri"/>
                <a:sym typeface="Calibri"/>
              </a:rPr>
              <a:t>Scalability and performance</a:t>
            </a:r>
            <a:endParaRPr sz="1200">
              <a:solidFill>
                <a:srgbClr val="252525"/>
              </a:solidFill>
              <a:latin typeface="Calibri"/>
              <a:ea typeface="Calibri"/>
              <a:cs typeface="Calibri"/>
              <a:sym typeface="Calibri"/>
            </a:endParaRPr>
          </a:p>
          <a:p>
            <a:pPr marL="914400" lvl="1" indent="-304800" algn="l" rtl="0">
              <a:lnSpc>
                <a:spcPct val="115000"/>
              </a:lnSpc>
              <a:spcBef>
                <a:spcPts val="0"/>
              </a:spcBef>
              <a:spcAft>
                <a:spcPts val="0"/>
              </a:spcAft>
              <a:buClr>
                <a:srgbClr val="252525"/>
              </a:buClr>
              <a:buSzPts val="1200"/>
              <a:buFont typeface="Calibri"/>
              <a:buChar char="○"/>
            </a:pPr>
            <a:r>
              <a:rPr lang="en-US" sz="1200">
                <a:solidFill>
                  <a:srgbClr val="252525"/>
                </a:solidFill>
                <a:latin typeface="Calibri"/>
                <a:ea typeface="Calibri"/>
                <a:cs typeface="Calibri"/>
                <a:sym typeface="Calibri"/>
              </a:rPr>
              <a:t>Some languages may be better suited for large-scale automation projects where parallel execution is a requirement.</a:t>
            </a:r>
            <a:endParaRPr sz="1200">
              <a:solidFill>
                <a:srgbClr val="252525"/>
              </a:solidFill>
              <a:latin typeface="Calibri"/>
              <a:ea typeface="Calibri"/>
              <a:cs typeface="Calibri"/>
              <a:sym typeface="Calibri"/>
            </a:endParaRPr>
          </a:p>
          <a:p>
            <a:pPr marL="914400" lvl="0" indent="0" algn="l" rtl="0">
              <a:lnSpc>
                <a:spcPct val="115000"/>
              </a:lnSpc>
              <a:spcBef>
                <a:spcPts val="1200"/>
              </a:spcBef>
              <a:spcAft>
                <a:spcPts val="0"/>
              </a:spcAft>
              <a:buSzPts val="1100"/>
              <a:buNone/>
            </a:pPr>
            <a:endParaRPr sz="1200">
              <a:solidFill>
                <a:srgbClr val="252525"/>
              </a:solidFill>
              <a:latin typeface="Calibri"/>
              <a:ea typeface="Calibri"/>
              <a:cs typeface="Calibri"/>
              <a:sym typeface="Calibri"/>
            </a:endParaRPr>
          </a:p>
          <a:p>
            <a:pPr marL="914400" lvl="0" indent="0" algn="l" rtl="0">
              <a:lnSpc>
                <a:spcPct val="100000"/>
              </a:lnSpc>
              <a:spcBef>
                <a:spcPts val="1200"/>
              </a:spcBef>
              <a:spcAft>
                <a:spcPts val="0"/>
              </a:spcAft>
              <a:buSzPts val="1100"/>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p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9" name="Google Shape;1409;p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the steps for integrating test automation and Jenkins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Build Configuration:</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Define the build steps in the Jenkins job configuration. Provide instructions for compiling the code, setting up the test environment, and any other steps in the build configuration.</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Test Execution:</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Add a build step to execute your automated tests. This is where we run test scripts using testing frameworks such as JUnit.</a:t>
            </a:r>
            <a:endParaRPr>
              <a:solidFill>
                <a:srgbClr val="252525"/>
              </a:solidFill>
            </a:endParaRPr>
          </a:p>
          <a:p>
            <a:pPr marL="0" lvl="0" indent="0" algn="l" rtl="0">
              <a:lnSpc>
                <a:spcPct val="100000"/>
              </a:lnSpc>
              <a:spcBef>
                <a:spcPts val="1200"/>
              </a:spcBef>
              <a:spcAft>
                <a:spcPts val="0"/>
              </a:spcAft>
              <a:buSzPts val="1100"/>
              <a:buNone/>
            </a:pPr>
            <a:endParaRPr>
              <a:solidFill>
                <a:srgbClr val="252525"/>
              </a:solidFill>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p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9" name="Google Shape;1419;p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Explain the steps for integrating test automation and Jenkins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SzPts val="1100"/>
              <a:buNone/>
            </a:pPr>
            <a:r>
              <a:rPr lang="en-US">
                <a:solidFill>
                  <a:srgbClr val="252525"/>
                </a:solidFill>
              </a:rPr>
              <a:t>Generate test reports: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Configure Jenkins to generate test reports and use the corresponding Jenkins plugins to parse and display test results.</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Integration with Version Control:</a:t>
            </a:r>
            <a:endParaRPr>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Create triggers to kick off the Jenkins job automatically whenever changes are pushed to the version control system, such as Git.</a:t>
            </a:r>
            <a:endParaRPr>
              <a:solidFill>
                <a:srgbClr val="252525"/>
              </a:solidFill>
            </a:endParaRPr>
          </a:p>
          <a:p>
            <a:pPr marL="0" lvl="0" indent="0" algn="l" rtl="0">
              <a:lnSpc>
                <a:spcPct val="115000"/>
              </a:lnSpc>
              <a:spcBef>
                <a:spcPts val="1200"/>
              </a:spcBef>
              <a:spcAft>
                <a:spcPts val="0"/>
              </a:spcAft>
              <a:buSzPts val="1100"/>
              <a:buNone/>
            </a:pPr>
            <a:endParaRPr>
              <a:solidFill>
                <a:srgbClr val="252525"/>
              </a:solidFill>
            </a:endParaRPr>
          </a:p>
          <a:p>
            <a:pPr marL="0" lvl="0" indent="0" algn="l" rtl="0">
              <a:lnSpc>
                <a:spcPct val="100000"/>
              </a:lnSpc>
              <a:spcBef>
                <a:spcPts val="1200"/>
              </a:spcBef>
              <a:spcAft>
                <a:spcPts val="0"/>
              </a:spcAft>
              <a:buSzPts val="1100"/>
              <a:buNone/>
            </a:pPr>
            <a:endParaRPr/>
          </a:p>
          <a:p>
            <a:pPr marL="0" lvl="0" indent="0" algn="l" rtl="0">
              <a:lnSpc>
                <a:spcPct val="100000"/>
              </a:lnSpc>
              <a:spcBef>
                <a:spcPts val="0"/>
              </a:spcBef>
              <a:spcAft>
                <a:spcPts val="0"/>
              </a:spcAft>
              <a:buSzPts val="1100"/>
              <a:buNone/>
            </a:pPr>
            <a:endParaRPr b="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p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30" name="Google Shape;1430;p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b="1">
                <a:solidFill>
                  <a:schemeClr val="dk1"/>
                </a:solidFill>
              </a:rPr>
              <a:t>Notes to the Facilitator:</a:t>
            </a:r>
            <a:endParaRPr b="1">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a:solidFill>
                  <a:schemeClr val="dk1"/>
                </a:solidFill>
              </a:rPr>
              <a:t>Explain the steps for integrating test automation and GitLab CI to the participants.</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b="1">
                <a:solidFill>
                  <a:schemeClr val="dk1"/>
                </a:solidFill>
              </a:rPr>
              <a:t>Notes to the Participants:</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b="1">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Steps for integrating test automation with GitLab CI:</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Configure .gitlab-ci.yml File:</a:t>
            </a:r>
            <a:endParaRPr b="1">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Create a .gitlab-ci.yml file in the root of your project to define the CI/CD pipeline. This file describes the stages, jobs, and scripts to execute.</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Define the test stage:</a:t>
            </a:r>
            <a:endParaRPr b="1">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Define a test stage that includes the execution of your automated tests in the .gitlab-ci.yml file.</a:t>
            </a:r>
            <a:endParaRPr b="1"/>
          </a:p>
          <a:p>
            <a:pPr marL="0" lvl="0" indent="0" algn="l" rtl="0">
              <a:lnSpc>
                <a:spcPct val="100000"/>
              </a:lnSpc>
              <a:spcBef>
                <a:spcPts val="1200"/>
              </a:spcBef>
              <a:spcAft>
                <a:spcPts val="0"/>
              </a:spcAft>
              <a:buSzPts val="1100"/>
              <a:buNone/>
            </a:pPr>
            <a:endParaRPr b="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p:cNvGrpSpPr/>
        <p:nvPr/>
      </p:nvGrpSpPr>
      <p:grpSpPr>
        <a:xfrm>
          <a:off x="0" y="0"/>
          <a:ext cx="0" cy="0"/>
          <a:chOff x="0" y="0"/>
          <a:chExt cx="0" cy="0"/>
        </a:xfrm>
      </p:grpSpPr>
      <p:sp>
        <p:nvSpPr>
          <p:cNvPr id="1439" name="Google Shape;1439;p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40" name="Google Shape;1440;p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the steps for integrating test automation and GitLab CI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Version Control Integration:</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Push the .gitlab-ci.yml file to your GitLab repository. GitLab CI automatically detects changes and triggers the pipeline.</a:t>
            </a:r>
            <a:endParaRPr>
              <a:solidFill>
                <a:srgbClr val="252525"/>
              </a:solidFill>
            </a:endParaRPr>
          </a:p>
          <a:p>
            <a:pPr marL="0" lvl="0" indent="0" algn="l" rtl="0">
              <a:lnSpc>
                <a:spcPct val="115000"/>
              </a:lnSpc>
              <a:spcBef>
                <a:spcPts val="1200"/>
              </a:spcBef>
              <a:spcAft>
                <a:spcPts val="0"/>
              </a:spcAft>
              <a:buSzPts val="1100"/>
              <a:buNone/>
            </a:pPr>
            <a:r>
              <a:rPr lang="en-US" b="1">
                <a:solidFill>
                  <a:srgbClr val="252525"/>
                </a:solidFill>
              </a:rPr>
              <a:t>View Test Results:</a:t>
            </a:r>
            <a:endParaRPr b="1">
              <a:solidFill>
                <a:srgbClr val="252525"/>
              </a:solidFill>
            </a:endParaRPr>
          </a:p>
          <a:p>
            <a:pPr marL="0" lvl="0" indent="0" algn="l" rtl="0">
              <a:lnSpc>
                <a:spcPct val="115000"/>
              </a:lnSpc>
              <a:spcBef>
                <a:spcPts val="1200"/>
              </a:spcBef>
              <a:spcAft>
                <a:spcPts val="0"/>
              </a:spcAft>
              <a:buSzPts val="1100"/>
              <a:buNone/>
            </a:pPr>
            <a:r>
              <a:rPr lang="en-US">
                <a:solidFill>
                  <a:srgbClr val="252525"/>
                </a:solidFill>
              </a:rPr>
              <a:t>GitLab CI provides a web interface that displays the progress and results of the CI/CD pipeline.</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endParaRPr>
              <a:solidFill>
                <a:srgbClr val="252525"/>
              </a:solidFill>
            </a:endParaRPr>
          </a:p>
          <a:p>
            <a:pPr marL="0" lvl="0" indent="0" algn="l" rtl="0">
              <a:lnSpc>
                <a:spcPct val="100000"/>
              </a:lnSpc>
              <a:spcBef>
                <a:spcPts val="1200"/>
              </a:spcBef>
              <a:spcAft>
                <a:spcPts val="0"/>
              </a:spcAft>
              <a:buSzPts val="1100"/>
              <a:buNone/>
            </a:pPr>
            <a:endParaRPr/>
          </a:p>
          <a:p>
            <a:pPr marL="0" lvl="0" indent="0" algn="l" rtl="0">
              <a:lnSpc>
                <a:spcPct val="100000"/>
              </a:lnSpc>
              <a:spcBef>
                <a:spcPts val="0"/>
              </a:spcBef>
              <a:spcAft>
                <a:spcPts val="0"/>
              </a:spcAft>
              <a:buSzPts val="1100"/>
              <a:buNone/>
            </a:pPr>
            <a:endParaRPr b="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9"/>
        <p:cNvGrpSpPr/>
        <p:nvPr/>
      </p:nvGrpSpPr>
      <p:grpSpPr>
        <a:xfrm>
          <a:off x="0" y="0"/>
          <a:ext cx="0" cy="0"/>
          <a:chOff x="0" y="0"/>
          <a:chExt cx="0" cy="0"/>
        </a:xfrm>
      </p:grpSpPr>
      <p:sp>
        <p:nvSpPr>
          <p:cNvPr id="1450" name="Google Shape;1450;p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51" name="Google Shape;1451;p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Explain the steps for integrating test automation and GitLab CI to the participants.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Artifacts and Reports:</a:t>
            </a:r>
            <a:endParaRPr b="1">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Configure the pipeline to store artifacts such as package builds and test reports.</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b="1">
                <a:solidFill>
                  <a:srgbClr val="252525"/>
                </a:solidFill>
              </a:rPr>
              <a:t>Notifications:</a:t>
            </a:r>
            <a:endParaRPr b="1">
              <a:solidFill>
                <a:srgbClr val="252525"/>
              </a:solidFill>
            </a:endParaRPr>
          </a:p>
          <a:p>
            <a:pPr marL="0" lvl="0" indent="0" algn="l" rtl="0">
              <a:lnSpc>
                <a:spcPct val="115000"/>
              </a:lnSpc>
              <a:spcBef>
                <a:spcPts val="1200"/>
              </a:spcBef>
              <a:spcAft>
                <a:spcPts val="1200"/>
              </a:spcAft>
              <a:buSzPts val="1100"/>
              <a:buNone/>
            </a:pPr>
            <a:r>
              <a:rPr lang="en-US">
                <a:solidFill>
                  <a:srgbClr val="252525"/>
                </a:solidFill>
              </a:rPr>
              <a:t>Set up GitLab CI notifications to receive alerts or notifications based on the pipeline's status.</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p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1" name="Google Shape;1461;p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300" b="1">
                <a:solidFill>
                  <a:schemeClr val="dk1"/>
                </a:solidFill>
                <a:latin typeface="Calibri"/>
                <a:ea typeface="Calibri"/>
                <a:cs typeface="Calibri"/>
                <a:sym typeface="Calibri"/>
              </a:rPr>
              <a:t>Notes to the Facilitator:</a:t>
            </a:r>
            <a:endParaRPr sz="1300" b="1">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US" sz="1300">
                <a:solidFill>
                  <a:schemeClr val="dk1"/>
                </a:solidFill>
                <a:latin typeface="Calibri"/>
                <a:ea typeface="Calibri"/>
                <a:cs typeface="Calibri"/>
                <a:sym typeface="Calibri"/>
              </a:rPr>
              <a:t>Ask the participants to attempt the questions on the screen.</a:t>
            </a:r>
            <a:endParaRPr sz="13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US" sz="1300">
                <a:solidFill>
                  <a:schemeClr val="dk1"/>
                </a:solidFill>
                <a:latin typeface="Calibri"/>
                <a:ea typeface="Calibri"/>
                <a:cs typeface="Calibri"/>
                <a:sym typeface="Calibri"/>
              </a:rPr>
              <a:t>Answer: </a:t>
            </a:r>
            <a:endParaRPr sz="1300">
              <a:solidFill>
                <a:schemeClr val="dk1"/>
              </a:solidFill>
              <a:latin typeface="Calibri"/>
              <a:ea typeface="Calibri"/>
              <a:cs typeface="Calibri"/>
              <a:sym typeface="Calibri"/>
            </a:endParaRPr>
          </a:p>
          <a:p>
            <a:pPr marL="0" lvl="0" indent="0" algn="l" rtl="0">
              <a:lnSpc>
                <a:spcPct val="100000"/>
              </a:lnSpc>
              <a:spcBef>
                <a:spcPts val="0"/>
              </a:spcBef>
              <a:spcAft>
                <a:spcPts val="0"/>
              </a:spcAft>
              <a:buClr>
                <a:schemeClr val="dk1"/>
              </a:buClr>
              <a:buSzPts val="1100"/>
              <a:buFont typeface="Arial"/>
              <a:buNone/>
            </a:pPr>
            <a:r>
              <a:rPr lang="en-US">
                <a:solidFill>
                  <a:schemeClr val="dk1"/>
                </a:solidFill>
              </a:rPr>
              <a:t>Q1. B</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US">
                <a:solidFill>
                  <a:schemeClr val="dk1"/>
                </a:solidFill>
              </a:rPr>
              <a:t>Q2. B</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300" b="1">
              <a:solidFill>
                <a:schemeClr val="dk1"/>
              </a:solidFill>
              <a:latin typeface="Calibri"/>
              <a:ea typeface="Calibri"/>
              <a:cs typeface="Calibri"/>
              <a:sym typeface="Calibri"/>
            </a:endParaRPr>
          </a:p>
          <a:p>
            <a:pPr marL="0" lvl="0" indent="0" algn="l" rtl="0">
              <a:lnSpc>
                <a:spcPct val="100000"/>
              </a:lnSpc>
              <a:spcBef>
                <a:spcPts val="0"/>
              </a:spcBef>
              <a:spcAft>
                <a:spcPts val="0"/>
              </a:spcAft>
              <a:buClr>
                <a:schemeClr val="dk1"/>
              </a:buClr>
              <a:buSzPts val="1100"/>
              <a:buFont typeface="Arial"/>
              <a:buNone/>
            </a:pPr>
            <a:r>
              <a:rPr lang="en-US" sz="1300" b="1">
                <a:solidFill>
                  <a:schemeClr val="dk1"/>
                </a:solidFill>
                <a:latin typeface="Calibri"/>
                <a:ea typeface="Calibri"/>
                <a:cs typeface="Calibri"/>
                <a:sym typeface="Calibri"/>
              </a:rPr>
              <a:t>Notes to the Participants:</a:t>
            </a:r>
            <a:endParaRPr sz="1300" b="1">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US" sz="1300">
                <a:solidFill>
                  <a:schemeClr val="dk1"/>
                </a:solidFill>
                <a:latin typeface="Calibri"/>
                <a:ea typeface="Calibri"/>
                <a:cs typeface="Calibri"/>
                <a:sym typeface="Calibri"/>
              </a:rPr>
              <a:t>Attempt the questions on the screen. You will get one attempt.</a:t>
            </a:r>
            <a:endParaRPr>
              <a:solidFill>
                <a:schemeClr val="dk1"/>
              </a:solidFill>
            </a:endParaRPr>
          </a:p>
          <a:p>
            <a:pPr marL="0" marR="0" lvl="0" indent="0" algn="l" rtl="0">
              <a:lnSpc>
                <a:spcPct val="100000"/>
              </a:lnSpc>
              <a:spcBef>
                <a:spcPts val="0"/>
              </a:spcBef>
              <a:spcAft>
                <a:spcPts val="0"/>
              </a:spcAft>
              <a:buClr>
                <a:srgbClr val="000000"/>
              </a:buClr>
              <a:buSzPts val="1100"/>
              <a:buFont typeface="Arial"/>
              <a:buNone/>
            </a:pPr>
            <a:endParaRPr/>
          </a:p>
          <a:p>
            <a:pPr marL="0" lvl="0" indent="0" algn="l" rtl="0">
              <a:lnSpc>
                <a:spcPct val="100000"/>
              </a:lnSpc>
              <a:spcBef>
                <a:spcPts val="0"/>
              </a:spcBef>
              <a:spcAft>
                <a:spcPts val="0"/>
              </a:spcAft>
              <a:buSzPts val="1100"/>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p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7" name="Google Shape;1467;p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200" b="1">
                <a:solidFill>
                  <a:schemeClr val="dk1"/>
                </a:solidFill>
              </a:rPr>
              <a:t>Notes to the Facilitator:</a:t>
            </a:r>
            <a:endParaRPr sz="1200" b="1">
              <a:solidFill>
                <a:schemeClr val="dk1"/>
              </a:solidFill>
            </a:endParaRPr>
          </a:p>
          <a:p>
            <a:pPr marL="0" lvl="0" indent="0" algn="just" rtl="0">
              <a:lnSpc>
                <a:spcPct val="115000"/>
              </a:lnSpc>
              <a:spcBef>
                <a:spcPts val="0"/>
              </a:spcBef>
              <a:spcAft>
                <a:spcPts val="0"/>
              </a:spcAft>
              <a:buClr>
                <a:schemeClr val="dk1"/>
              </a:buClr>
              <a:buSzPts val="1100"/>
              <a:buFont typeface="Arial"/>
              <a:buNone/>
            </a:pPr>
            <a:r>
              <a:rPr lang="en-US" sz="1200">
                <a:solidFill>
                  <a:schemeClr val="dk1"/>
                </a:solidFill>
              </a:rPr>
              <a:t>Share the module summary with the audience.</a:t>
            </a:r>
            <a:endParaRPr sz="1200">
              <a:solidFill>
                <a:schemeClr val="dk1"/>
              </a:solidFill>
            </a:endParaRPr>
          </a:p>
          <a:p>
            <a:pPr marL="0" lvl="0" indent="0" algn="just" rtl="0">
              <a:lnSpc>
                <a:spcPct val="115000"/>
              </a:lnSpc>
              <a:spcBef>
                <a:spcPts val="0"/>
              </a:spcBef>
              <a:spcAft>
                <a:spcPts val="0"/>
              </a:spcAft>
              <a:buClr>
                <a:schemeClr val="dk1"/>
              </a:buClr>
              <a:buSzPts val="1100"/>
              <a:buFont typeface="Arial"/>
              <a:buNone/>
            </a:pPr>
            <a:r>
              <a:rPr lang="en-US" sz="1200">
                <a:solidFill>
                  <a:schemeClr val="dk1"/>
                </a:solidFill>
              </a:rPr>
              <a:t>Ask the participants if they have any questions. They can ask their queries by raising their hands.</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b="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b="1">
                <a:solidFill>
                  <a:schemeClr val="dk1"/>
                </a:solidFill>
              </a:rPr>
              <a:t>Notes to the Participants:</a:t>
            </a:r>
            <a:endParaRPr b="1">
              <a:solidFill>
                <a:schemeClr val="dk1"/>
              </a:solidFill>
            </a:endParaRPr>
          </a:p>
          <a:p>
            <a:pPr marL="0" lvl="0" indent="0" algn="l" rtl="0">
              <a:lnSpc>
                <a:spcPct val="115000"/>
              </a:lnSpc>
              <a:spcBef>
                <a:spcPts val="0"/>
              </a:spcBef>
              <a:spcAft>
                <a:spcPts val="0"/>
              </a:spcAft>
              <a:buSzPts val="1100"/>
              <a:buNone/>
            </a:pPr>
            <a:r>
              <a:rPr lang="en-US" sz="1200">
                <a:solidFill>
                  <a:schemeClr val="dk1"/>
                </a:solidFill>
              </a:rPr>
              <a:t>Now, you have reached the end of the module, </a:t>
            </a:r>
            <a:endParaRPr sz="1200">
              <a:solidFill>
                <a:schemeClr val="dk1"/>
              </a:solidFill>
            </a:endParaRPr>
          </a:p>
          <a:p>
            <a:pPr marL="0" lvl="0" indent="0" algn="l" rtl="0">
              <a:lnSpc>
                <a:spcPct val="115000"/>
              </a:lnSpc>
              <a:spcBef>
                <a:spcPts val="0"/>
              </a:spcBef>
              <a:spcAft>
                <a:spcPts val="0"/>
              </a:spcAft>
              <a:buSzPts val="1100"/>
              <a:buNone/>
            </a:pPr>
            <a:r>
              <a:rPr lang="en-US" sz="1200">
                <a:solidFill>
                  <a:schemeClr val="dk1"/>
                </a:solidFill>
              </a:rPr>
              <a:t>In this module, you have gained insights into various scripting languages, including Python, Java, and JavaScript, for test automation, understanding the advantages and drawbacks of each. The coverage of Selenium WebDriver included setup, configuration, and basic operations to enable effective web automation. Additionally, you utilized Postman and REST-Assured as API testing tools, learning to write and execute API tests. The module introduced Appium for mobile test automation, providing hands-on experience in writing tests for mobile applications. Advanced techniques such as Behavior Driven Development (BDD) with Cucumber, Data-Driven Testing, Keyword-Driven, and Hybrid Test Frameworks were explored. Lastly, the module discussed the significance of CI/CD integration and demonstrated how to integrate test automation into CI/CD pipelines using Jenkins and GitLab CI.</a:t>
            </a:r>
            <a:endParaRPr sz="1200">
              <a:solidFill>
                <a:schemeClr val="dk1"/>
              </a:solidFill>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1"/>
        <p:cNvGrpSpPr/>
        <p:nvPr/>
      </p:nvGrpSpPr>
      <p:grpSpPr>
        <a:xfrm>
          <a:off x="0" y="0"/>
          <a:ext cx="0" cy="0"/>
          <a:chOff x="0" y="0"/>
          <a:chExt cx="0" cy="0"/>
        </a:xfrm>
      </p:grpSpPr>
      <p:sp>
        <p:nvSpPr>
          <p:cNvPr id="1472" name="Google Shape;1472;p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73" name="Google Shape;1473;p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5" name="Google Shape;78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200" b="1">
                <a:latin typeface="Calibri"/>
                <a:ea typeface="Calibri"/>
                <a:cs typeface="Calibri"/>
                <a:sym typeface="Calibri"/>
              </a:rPr>
              <a:t>Notes to the Facilitator:</a:t>
            </a:r>
            <a:endParaRPr sz="1200" b="1">
              <a:latin typeface="Calibri"/>
              <a:ea typeface="Calibri"/>
              <a:cs typeface="Calibri"/>
              <a:sym typeface="Calibri"/>
            </a:endParaRPr>
          </a:p>
          <a:p>
            <a:pPr marL="0" lvl="0" indent="0" algn="l" rtl="0">
              <a:lnSpc>
                <a:spcPct val="100000"/>
              </a:lnSpc>
              <a:spcBef>
                <a:spcPts val="0"/>
              </a:spcBef>
              <a:spcAft>
                <a:spcPts val="0"/>
              </a:spcAft>
              <a:buSzPts val="1100"/>
              <a:buNone/>
            </a:pPr>
            <a:r>
              <a:rPr lang="en-US" sz="1200">
                <a:latin typeface="Calibri"/>
                <a:ea typeface="Calibri"/>
                <a:cs typeface="Calibri"/>
                <a:sym typeface="Calibri"/>
              </a:rPr>
              <a:t>Concluding our exploration, emphasize the critical factors influencing the selection of a scripting language, including the importance of ease of learning and readability, with a focus on languages that offer easy-to-read and write syntax. Additionally, stress the significance of considering industry standards and best practices for a well-rounded and effective test automation strategy</a:t>
            </a:r>
            <a:endParaRPr sz="1200">
              <a:latin typeface="Calibri"/>
              <a:ea typeface="Calibri"/>
              <a:cs typeface="Calibri"/>
              <a:sym typeface="Calibri"/>
            </a:endParaRPr>
          </a:p>
          <a:p>
            <a:pPr marL="0" lvl="0" indent="0" algn="l" rtl="0">
              <a:lnSpc>
                <a:spcPct val="100000"/>
              </a:lnSpc>
              <a:spcBef>
                <a:spcPts val="0"/>
              </a:spcBef>
              <a:spcAft>
                <a:spcPts val="0"/>
              </a:spcAft>
              <a:buSzPts val="1100"/>
              <a:buNone/>
            </a:pPr>
            <a:endParaRPr sz="1200">
              <a:latin typeface="Calibri"/>
              <a:ea typeface="Calibri"/>
              <a:cs typeface="Calibri"/>
              <a:sym typeface="Calibri"/>
            </a:endParaRPr>
          </a:p>
          <a:p>
            <a:pPr marL="0" lvl="0" indent="0" algn="l" rtl="0">
              <a:lnSpc>
                <a:spcPct val="100000"/>
              </a:lnSpc>
              <a:spcBef>
                <a:spcPts val="0"/>
              </a:spcBef>
              <a:spcAft>
                <a:spcPts val="0"/>
              </a:spcAft>
              <a:buSzPts val="1100"/>
              <a:buNone/>
            </a:pPr>
            <a:r>
              <a:rPr lang="en-US" sz="1200" b="1">
                <a:latin typeface="Calibri"/>
                <a:ea typeface="Calibri"/>
                <a:cs typeface="Calibri"/>
                <a:sym typeface="Calibri"/>
              </a:rPr>
              <a:t>Notes to the Participants:</a:t>
            </a:r>
            <a:endParaRPr sz="1200" b="1">
              <a:latin typeface="Calibri"/>
              <a:ea typeface="Calibri"/>
              <a:cs typeface="Calibri"/>
              <a:sym typeface="Calibri"/>
            </a:endParaRPr>
          </a:p>
          <a:p>
            <a:pPr marL="0" lvl="0" indent="0" algn="l" rtl="0">
              <a:lnSpc>
                <a:spcPct val="100000"/>
              </a:lnSpc>
              <a:spcBef>
                <a:spcPts val="0"/>
              </a:spcBef>
              <a:spcAft>
                <a:spcPts val="0"/>
              </a:spcAft>
              <a:buSzPts val="1100"/>
              <a:buNone/>
            </a:pPr>
            <a:endParaRPr sz="1200" b="1">
              <a:latin typeface="Calibri"/>
              <a:ea typeface="Calibri"/>
              <a:cs typeface="Calibri"/>
              <a:sym typeface="Calibri"/>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Ease of Learning and Readability</a:t>
            </a:r>
            <a:endParaRPr>
              <a:solidFill>
                <a:srgbClr val="252525"/>
              </a:solidFill>
            </a:endParaRPr>
          </a:p>
          <a:p>
            <a:pPr marL="914400" lvl="1" indent="-298450" algn="l" rtl="0">
              <a:lnSpc>
                <a:spcPct val="115000"/>
              </a:lnSpc>
              <a:spcBef>
                <a:spcPts val="0"/>
              </a:spcBef>
              <a:spcAft>
                <a:spcPts val="0"/>
              </a:spcAft>
              <a:buClr>
                <a:srgbClr val="252525"/>
              </a:buClr>
              <a:buSzPts val="1100"/>
              <a:buChar char="○"/>
            </a:pPr>
            <a:r>
              <a:rPr lang="en-US">
                <a:solidFill>
                  <a:srgbClr val="252525"/>
                </a:solidFill>
              </a:rPr>
              <a:t>language that offers easy-to-read and write syntax</a:t>
            </a:r>
            <a:endParaRPr>
              <a:solidFill>
                <a:srgbClr val="252525"/>
              </a:solidFill>
            </a:endParaRPr>
          </a:p>
          <a:p>
            <a:pPr marL="914400" lvl="0" indent="0" algn="l" rtl="0">
              <a:lnSpc>
                <a:spcPct val="115000"/>
              </a:lnSpc>
              <a:spcBef>
                <a:spcPts val="1200"/>
              </a:spcBef>
              <a:spcAft>
                <a:spcPts val="0"/>
              </a:spcAft>
              <a:buSzPts val="1100"/>
              <a:buNone/>
            </a:pPr>
            <a:endParaRPr>
              <a:solidFill>
                <a:srgbClr val="252525"/>
              </a:solidFill>
            </a:endParaRPr>
          </a:p>
          <a:p>
            <a:pPr marL="457200" lvl="0" indent="-298450" algn="l" rtl="0">
              <a:lnSpc>
                <a:spcPct val="115000"/>
              </a:lnSpc>
              <a:spcBef>
                <a:spcPts val="1200"/>
              </a:spcBef>
              <a:spcAft>
                <a:spcPts val="0"/>
              </a:spcAft>
              <a:buClr>
                <a:srgbClr val="252525"/>
              </a:buClr>
              <a:buSzPts val="1100"/>
              <a:buChar char="●"/>
            </a:pPr>
            <a:r>
              <a:rPr lang="en-US">
                <a:solidFill>
                  <a:srgbClr val="252525"/>
                </a:solidFill>
              </a:rPr>
              <a:t>Industry standards and best practices</a:t>
            </a:r>
            <a:endParaRPr>
              <a:solidFill>
                <a:srgbClr val="252525"/>
              </a:solidFill>
            </a:endParaRPr>
          </a:p>
          <a:p>
            <a:pPr marL="914400" lvl="1" indent="-298450" algn="l" rtl="0">
              <a:lnSpc>
                <a:spcPct val="115000"/>
              </a:lnSpc>
              <a:spcBef>
                <a:spcPts val="0"/>
              </a:spcBef>
              <a:spcAft>
                <a:spcPts val="0"/>
              </a:spcAft>
              <a:buClr>
                <a:srgbClr val="252525"/>
              </a:buClr>
              <a:buSzPts val="1100"/>
              <a:buChar char="○"/>
            </a:pPr>
            <a:r>
              <a:rPr lang="en-US">
                <a:solidFill>
                  <a:srgbClr val="252525"/>
                </a:solidFill>
              </a:rPr>
              <a:t>Consider industry standards and best practices.</a:t>
            </a:r>
            <a:endParaRPr>
              <a:solidFill>
                <a:srgbClr val="252525"/>
              </a:solidFill>
            </a:endParaRPr>
          </a:p>
          <a:p>
            <a:pPr marL="914400" lvl="0" indent="0" algn="l" rtl="0">
              <a:lnSpc>
                <a:spcPct val="100000"/>
              </a:lnSpc>
              <a:spcBef>
                <a:spcPts val="1200"/>
              </a:spcBef>
              <a:spcAft>
                <a:spcPts val="0"/>
              </a:spcAft>
              <a:buSzPts val="1100"/>
              <a:buNone/>
            </a:pPr>
            <a:endParaRPr sz="1200" b="1">
              <a:solidFill>
                <a:srgbClr val="252525"/>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97" name="Google Shape;797;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t>Explore key scripting languages in test automation, including JavaScript, Java, Python, C#, Ruby, Groovy, PHP, and Perl, widely adopted by industries for their versatility and effectiveness.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00000"/>
              </a:lnSpc>
              <a:spcBef>
                <a:spcPts val="0"/>
              </a:spcBef>
              <a:spcAft>
                <a:spcPts val="0"/>
              </a:spcAft>
              <a:buSzPts val="1100"/>
              <a:buNone/>
            </a:pPr>
            <a:r>
              <a:rPr lang="en-US" b="0"/>
              <a:t>Some commonly used scripting languages by industries for test automation are:</a:t>
            </a:r>
            <a:endParaRPr/>
          </a:p>
          <a:p>
            <a:pPr marL="0" lvl="0" indent="0" algn="l" rtl="0">
              <a:lnSpc>
                <a:spcPct val="100000"/>
              </a:lnSpc>
              <a:spcBef>
                <a:spcPts val="0"/>
              </a:spcBef>
              <a:spcAft>
                <a:spcPts val="0"/>
              </a:spcAft>
              <a:buSzPts val="1100"/>
              <a:buNone/>
            </a:pPr>
            <a:endParaRPr b="0"/>
          </a:p>
          <a:p>
            <a:pPr marL="171450" lvl="0" indent="-171450" algn="l" rtl="0">
              <a:lnSpc>
                <a:spcPct val="100000"/>
              </a:lnSpc>
              <a:spcBef>
                <a:spcPts val="0"/>
              </a:spcBef>
              <a:spcAft>
                <a:spcPts val="0"/>
              </a:spcAft>
              <a:buSzPts val="1100"/>
              <a:buChar char="●"/>
            </a:pPr>
            <a:r>
              <a:rPr lang="en-US" b="0"/>
              <a:t>JavaScript</a:t>
            </a:r>
            <a:endParaRPr/>
          </a:p>
          <a:p>
            <a:pPr marL="171450" lvl="0" indent="-171450" algn="l" rtl="0">
              <a:lnSpc>
                <a:spcPct val="100000"/>
              </a:lnSpc>
              <a:spcBef>
                <a:spcPts val="0"/>
              </a:spcBef>
              <a:spcAft>
                <a:spcPts val="0"/>
              </a:spcAft>
              <a:buSzPts val="1100"/>
              <a:buChar char="●"/>
            </a:pPr>
            <a:r>
              <a:rPr lang="en-US" b="0"/>
              <a:t>Java</a:t>
            </a:r>
            <a:endParaRPr/>
          </a:p>
          <a:p>
            <a:pPr marL="171450" lvl="0" indent="-171450" algn="l" rtl="0">
              <a:lnSpc>
                <a:spcPct val="100000"/>
              </a:lnSpc>
              <a:spcBef>
                <a:spcPts val="0"/>
              </a:spcBef>
              <a:spcAft>
                <a:spcPts val="0"/>
              </a:spcAft>
              <a:buSzPts val="1100"/>
              <a:buChar char="●"/>
            </a:pPr>
            <a:r>
              <a:rPr lang="en-US" b="0"/>
              <a:t>Python</a:t>
            </a:r>
            <a:endParaRPr/>
          </a:p>
          <a:p>
            <a:pPr marL="171450" lvl="0" indent="-171450" algn="l" rtl="0">
              <a:lnSpc>
                <a:spcPct val="100000"/>
              </a:lnSpc>
              <a:spcBef>
                <a:spcPts val="0"/>
              </a:spcBef>
              <a:spcAft>
                <a:spcPts val="0"/>
              </a:spcAft>
              <a:buSzPts val="1100"/>
              <a:buChar char="●"/>
            </a:pPr>
            <a:r>
              <a:rPr lang="en-US" b="0"/>
              <a:t>C#</a:t>
            </a:r>
            <a:endParaRPr/>
          </a:p>
          <a:p>
            <a:pPr marL="171450" lvl="0" indent="-171450" algn="l" rtl="0">
              <a:lnSpc>
                <a:spcPct val="100000"/>
              </a:lnSpc>
              <a:spcBef>
                <a:spcPts val="0"/>
              </a:spcBef>
              <a:spcAft>
                <a:spcPts val="0"/>
              </a:spcAft>
              <a:buSzPts val="1100"/>
              <a:buChar char="●"/>
            </a:pPr>
            <a:r>
              <a:rPr lang="en-US" b="0"/>
              <a:t>Ruby</a:t>
            </a:r>
            <a:endParaRPr/>
          </a:p>
          <a:p>
            <a:pPr marL="171450" lvl="0" indent="-171450" algn="l" rtl="0">
              <a:lnSpc>
                <a:spcPct val="100000"/>
              </a:lnSpc>
              <a:spcBef>
                <a:spcPts val="0"/>
              </a:spcBef>
              <a:spcAft>
                <a:spcPts val="0"/>
              </a:spcAft>
              <a:buSzPts val="1100"/>
              <a:buChar char="●"/>
            </a:pPr>
            <a:r>
              <a:rPr lang="en-US" b="0"/>
              <a:t>Groovy</a:t>
            </a:r>
            <a:endParaRPr/>
          </a:p>
          <a:p>
            <a:pPr marL="171450" lvl="0" indent="-171450" algn="l" rtl="0">
              <a:lnSpc>
                <a:spcPct val="100000"/>
              </a:lnSpc>
              <a:spcBef>
                <a:spcPts val="0"/>
              </a:spcBef>
              <a:spcAft>
                <a:spcPts val="0"/>
              </a:spcAft>
              <a:buSzPts val="1100"/>
              <a:buChar char="●"/>
            </a:pPr>
            <a:r>
              <a:rPr lang="en-US" b="0"/>
              <a:t>PHP</a:t>
            </a:r>
            <a:endParaRPr/>
          </a:p>
          <a:p>
            <a:pPr marL="171450" lvl="0" indent="-171450" algn="l" rtl="0">
              <a:lnSpc>
                <a:spcPct val="100000"/>
              </a:lnSpc>
              <a:spcBef>
                <a:spcPts val="0"/>
              </a:spcBef>
              <a:spcAft>
                <a:spcPts val="0"/>
              </a:spcAft>
              <a:buSzPts val="1100"/>
              <a:buChar char="●"/>
            </a:pPr>
            <a:r>
              <a:rPr lang="en-US" b="0"/>
              <a:t>Perl</a:t>
            </a:r>
            <a:endParaRPr/>
          </a:p>
          <a:p>
            <a:pPr marL="171450" lvl="0" indent="-101600" algn="l" rtl="0">
              <a:lnSpc>
                <a:spcPct val="100000"/>
              </a:lnSpc>
              <a:spcBef>
                <a:spcPts val="0"/>
              </a:spcBef>
              <a:spcAft>
                <a:spcPts val="0"/>
              </a:spcAft>
              <a:buSzPts val="1100"/>
              <a:buNone/>
            </a:pPr>
            <a:endParaRPr b="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3" name="Google Shape;813;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a:t>Notes to the Facilitator:</a:t>
            </a:r>
            <a:endParaRPr b="1"/>
          </a:p>
          <a:p>
            <a:pPr marL="0" lvl="0" indent="0" algn="l" rtl="0">
              <a:lnSpc>
                <a:spcPct val="100000"/>
              </a:lnSpc>
              <a:spcBef>
                <a:spcPts val="0"/>
              </a:spcBef>
              <a:spcAft>
                <a:spcPts val="0"/>
              </a:spcAft>
              <a:buSzPts val="1100"/>
              <a:buNone/>
            </a:pPr>
            <a:r>
              <a:rPr lang="en-US">
                <a:solidFill>
                  <a:srgbClr val="252525"/>
                </a:solidFill>
              </a:rPr>
              <a:t>Explore Python's prominence in test automation, focusing on its readability and versatility across frameworks, including Selenium WebDriver, pytest, unit testing, and Appium, making it a preferred choice for web, API, mobile testing, and beyond.</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US" b="1"/>
              <a:t>Notes to the Participants:</a:t>
            </a:r>
            <a:endParaRPr/>
          </a:p>
          <a:p>
            <a:pPr marL="0" lvl="0" indent="0" algn="l" rtl="0">
              <a:lnSpc>
                <a:spcPct val="100000"/>
              </a:lnSpc>
              <a:spcBef>
                <a:spcPts val="0"/>
              </a:spcBef>
              <a:spcAft>
                <a:spcPts val="0"/>
              </a:spcAft>
              <a:buSzPts val="1100"/>
              <a:buNone/>
            </a:pPr>
            <a:endParaRPr b="1"/>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Python is known for its readability and simplicity. It is widely used for test automation tasks and quite popular for web testing using frameworks such as Selenium, API testing with tools like requests, and unit testing with frameworks like PyTest.</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 It supports multiple frameworks, such as Selenium WebDriver with Python, pytest, unit testing, and Appium.</a:t>
            </a:r>
            <a:endParaRPr>
              <a:solidFill>
                <a:srgbClr val="252525"/>
              </a:solidFill>
            </a:endParaRPr>
          </a:p>
          <a:p>
            <a:pPr marL="0" lvl="0" indent="0" algn="l" rtl="0">
              <a:lnSpc>
                <a:spcPct val="115000"/>
              </a:lnSpc>
              <a:spcBef>
                <a:spcPts val="1200"/>
              </a:spcBef>
              <a:spcAft>
                <a:spcPts val="0"/>
              </a:spcAft>
              <a:buClr>
                <a:schemeClr val="dk1"/>
              </a:buClr>
              <a:buSzPts val="1100"/>
              <a:buFont typeface="Arial"/>
              <a:buNone/>
            </a:pPr>
            <a:r>
              <a:rPr lang="en-US">
                <a:solidFill>
                  <a:srgbClr val="252525"/>
                </a:solidFill>
              </a:rPr>
              <a:t> It is popular for web testing, API testing, mobile testing, and more.</a:t>
            </a:r>
            <a:endParaRPr>
              <a:solidFill>
                <a:srgbClr val="252525"/>
              </a:solidFill>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Page">
  <p:cSld name="CoverPage">
    <p:spTree>
      <p:nvGrpSpPr>
        <p:cNvPr id="1" name="Shape 11"/>
        <p:cNvGrpSpPr/>
        <p:nvPr/>
      </p:nvGrpSpPr>
      <p:grpSpPr>
        <a:xfrm>
          <a:off x="0" y="0"/>
          <a:ext cx="0" cy="0"/>
          <a:chOff x="0" y="0"/>
          <a:chExt cx="0" cy="0"/>
        </a:xfrm>
      </p:grpSpPr>
      <p:pic>
        <p:nvPicPr>
          <p:cNvPr id="12" name="Google Shape;12;p69"/>
          <p:cNvPicPr preferRelativeResize="0"/>
          <p:nvPr/>
        </p:nvPicPr>
        <p:blipFill rotWithShape="1">
          <a:blip r:embed="rId2">
            <a:alphaModFix/>
          </a:blip>
          <a:srcRect/>
          <a:stretch/>
        </p:blipFill>
        <p:spPr>
          <a:xfrm flipH="1">
            <a:off x="-3134" y="1286"/>
            <a:ext cx="12191112" cy="6851405"/>
          </a:xfrm>
          <a:prstGeom prst="rect">
            <a:avLst/>
          </a:prstGeom>
          <a:noFill/>
          <a:ln>
            <a:noFill/>
          </a:ln>
        </p:spPr>
      </p:pic>
      <p:sp>
        <p:nvSpPr>
          <p:cNvPr id="13" name="Google Shape;13;p69"/>
          <p:cNvSpPr/>
          <p:nvPr/>
        </p:nvSpPr>
        <p:spPr>
          <a:xfrm>
            <a:off x="0" y="1286"/>
            <a:ext cx="12187978" cy="3217119"/>
          </a:xfrm>
          <a:prstGeom prst="rect">
            <a:avLst/>
          </a:prstGeom>
          <a:solidFill>
            <a:srgbClr val="FFFFFF">
              <a:alpha val="29019"/>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4" name="Google Shape;14;p69"/>
          <p:cNvSpPr/>
          <p:nvPr/>
        </p:nvSpPr>
        <p:spPr>
          <a:xfrm>
            <a:off x="5835191" y="2955576"/>
            <a:ext cx="5519318" cy="262829"/>
          </a:xfrm>
          <a:prstGeom prst="rect">
            <a:avLst/>
          </a:prstGeom>
          <a:noFill/>
          <a:ln>
            <a:noFill/>
          </a:ln>
        </p:spPr>
        <p:txBody>
          <a:bodyPr spcFirstLastPara="1" wrap="square" lIns="91425" tIns="45700" rIns="91425" bIns="45700" anchor="t" anchorCtr="0">
            <a:spAutoFit/>
          </a:bodyPr>
          <a:lstStyle/>
          <a:p>
            <a:pPr marL="0" marR="0" lvl="0" indent="0" algn="r" rtl="0">
              <a:lnSpc>
                <a:spcPct val="166666"/>
              </a:lnSpc>
              <a:spcBef>
                <a:spcPts val="0"/>
              </a:spcBef>
              <a:spcAft>
                <a:spcPts val="0"/>
              </a:spcAft>
              <a:buNone/>
            </a:pPr>
            <a:r>
              <a:rPr lang="en-US" sz="900" b="0" i="0" u="none" strike="noStrike" cap="none">
                <a:solidFill>
                  <a:srgbClr val="595959"/>
                </a:solidFill>
                <a:latin typeface="Arial"/>
                <a:ea typeface="Arial"/>
                <a:cs typeface="Arial"/>
                <a:sym typeface="Arial"/>
              </a:rPr>
              <a:t>Copyright © 2023. All rights reserved.  release 2.0.0</a:t>
            </a:r>
            <a:endParaRPr/>
          </a:p>
        </p:txBody>
      </p:sp>
      <p:sp>
        <p:nvSpPr>
          <p:cNvPr id="15" name="Google Shape;15;p69"/>
          <p:cNvSpPr txBox="1">
            <a:spLocks noGrp="1"/>
          </p:cNvSpPr>
          <p:nvPr>
            <p:ph type="body" idx="1"/>
          </p:nvPr>
        </p:nvSpPr>
        <p:spPr>
          <a:xfrm>
            <a:off x="4888295" y="719340"/>
            <a:ext cx="6474378" cy="1398560"/>
          </a:xfrm>
          <a:prstGeom prst="rect">
            <a:avLst/>
          </a:prstGeom>
          <a:noFill/>
          <a:ln>
            <a:noFill/>
          </a:ln>
        </p:spPr>
        <p:txBody>
          <a:bodyPr spcFirstLastPara="1" wrap="square" lIns="91425" tIns="45700" rIns="91425" bIns="45700" anchor="ctr" anchorCtr="0">
            <a:noAutofit/>
          </a:bodyPr>
          <a:lstStyle>
            <a:lvl1pPr marL="457200" marR="0" lvl="0" indent="-228600" algn="r" rtl="0">
              <a:lnSpc>
                <a:spcPct val="125000"/>
              </a:lnSpc>
              <a:spcBef>
                <a:spcPts val="0"/>
              </a:spcBef>
              <a:spcAft>
                <a:spcPts val="0"/>
              </a:spcAft>
              <a:buClr>
                <a:srgbClr val="000000"/>
              </a:buClr>
              <a:buSzPts val="3600"/>
              <a:buFont typeface="Arial"/>
              <a:buNone/>
              <a:defRPr sz="36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 name="Google Shape;16;p69"/>
          <p:cNvSpPr txBox="1"/>
          <p:nvPr/>
        </p:nvSpPr>
        <p:spPr>
          <a:xfrm>
            <a:off x="10021944" y="380786"/>
            <a:ext cx="1619968"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a:solidFill>
                  <a:srgbClr val="7F7F7F"/>
                </a:solidFill>
                <a:latin typeface="Arial"/>
                <a:ea typeface="Arial"/>
                <a:cs typeface="Arial"/>
                <a:sym typeface="Arial"/>
              </a:rPr>
              <a:t>Semester </a:t>
            </a:r>
            <a:r>
              <a:rPr lang="en-US" sz="1600" b="1" i="0" u="none" strike="noStrike" cap="none">
                <a:solidFill>
                  <a:srgbClr val="000000"/>
                </a:solidFill>
                <a:latin typeface="Arial"/>
                <a:ea typeface="Arial"/>
                <a:cs typeface="Arial"/>
                <a:sym typeface="Arial"/>
              </a:rPr>
              <a:t>01</a:t>
            </a:r>
            <a:endParaRPr/>
          </a:p>
        </p:txBody>
      </p:sp>
      <p:sp>
        <p:nvSpPr>
          <p:cNvPr id="17" name="Google Shape;17;p69"/>
          <p:cNvSpPr txBox="1">
            <a:spLocks noGrp="1"/>
          </p:cNvSpPr>
          <p:nvPr>
            <p:ph type="body" idx="2"/>
          </p:nvPr>
        </p:nvSpPr>
        <p:spPr>
          <a:xfrm>
            <a:off x="2671482" y="2240441"/>
            <a:ext cx="8699355" cy="704061"/>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64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 name="Google Shape;18;p69"/>
          <p:cNvSpPr txBox="1">
            <a:spLocks noGrp="1"/>
          </p:cNvSpPr>
          <p:nvPr>
            <p:ph type="body" idx="3"/>
          </p:nvPr>
        </p:nvSpPr>
        <p:spPr>
          <a:xfrm>
            <a:off x="4880131" y="704162"/>
            <a:ext cx="6474378" cy="430887"/>
          </a:xfrm>
          <a:prstGeom prst="rect">
            <a:avLst/>
          </a:prstGeom>
          <a:noFill/>
          <a:ln>
            <a:noFill/>
          </a:ln>
        </p:spPr>
        <p:txBody>
          <a:bodyPr spcFirstLastPara="1" wrap="square" lIns="91425" tIns="45700" rIns="91425" bIns="45700" anchor="ctr" anchorCtr="0">
            <a:spAutoFit/>
          </a:bodyPr>
          <a:lstStyle>
            <a:lvl1pPr marL="457200" marR="0" lvl="0" indent="-228600" algn="r" rtl="0">
              <a:lnSpc>
                <a:spcPct val="100000"/>
              </a:lnSpc>
              <a:spcBef>
                <a:spcPts val="0"/>
              </a:spcBef>
              <a:spcAft>
                <a:spcPts val="0"/>
              </a:spcAft>
              <a:buClr>
                <a:srgbClr val="7F7F7F"/>
              </a:buClr>
              <a:buSzPts val="2200"/>
              <a:buFont typeface="Arial"/>
              <a:buNone/>
              <a:defRPr sz="2200" b="1" i="0" u="none" strike="noStrike" cap="none">
                <a:solidFill>
                  <a:srgbClr val="7F7F7F"/>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 name="Google Shape;19;p69"/>
          <p:cNvSpPr/>
          <p:nvPr/>
        </p:nvSpPr>
        <p:spPr>
          <a:xfrm>
            <a:off x="11429926" y="380786"/>
            <a:ext cx="103852" cy="1306959"/>
          </a:xfrm>
          <a:prstGeom prst="rect">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E60141"/>
              </a:solidFill>
              <a:latin typeface="Calibri"/>
              <a:ea typeface="Calibri"/>
              <a:cs typeface="Calibri"/>
              <a:sym typeface="Calibri"/>
            </a:endParaRPr>
          </a:p>
        </p:txBody>
      </p:sp>
      <p:sp>
        <p:nvSpPr>
          <p:cNvPr id="20" name="Google Shape;20;p69"/>
          <p:cNvSpPr txBox="1"/>
          <p:nvPr/>
        </p:nvSpPr>
        <p:spPr>
          <a:xfrm>
            <a:off x="10116901" y="1983451"/>
            <a:ext cx="1313180"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0" i="0" u="none" strike="noStrike" cap="none">
                <a:solidFill>
                  <a:srgbClr val="000000"/>
                </a:solidFill>
                <a:latin typeface="Arial"/>
                <a:ea typeface="Arial"/>
                <a:cs typeface="Arial"/>
                <a:sym typeface="Arial"/>
              </a:rPr>
              <a:t>Module # </a:t>
            </a:r>
            <a:r>
              <a:rPr lang="en-US" sz="1600" b="1" i="0" u="none" strike="noStrike" cap="none">
                <a:solidFill>
                  <a:srgbClr val="000000"/>
                </a:solidFill>
                <a:latin typeface="Arial"/>
                <a:ea typeface="Arial"/>
                <a:cs typeface="Arial"/>
                <a:sym typeface="Arial"/>
              </a:rPr>
              <a:t>02</a:t>
            </a:r>
            <a:endParaRPr sz="1600" b="1" i="0" u="none" strike="noStrike" cap="none">
              <a:solidFill>
                <a:srgbClr val="000000"/>
              </a:solidFill>
              <a:latin typeface="Arial"/>
              <a:ea typeface="Arial"/>
              <a:cs typeface="Arial"/>
              <a:sym typeface="Arial"/>
            </a:endParaRPr>
          </a:p>
        </p:txBody>
      </p:sp>
      <p:sp>
        <p:nvSpPr>
          <p:cNvPr id="21" name="Google Shape;21;p69"/>
          <p:cNvSpPr/>
          <p:nvPr/>
        </p:nvSpPr>
        <p:spPr>
          <a:xfrm>
            <a:off x="11429926" y="1648617"/>
            <a:ext cx="103852" cy="1306959"/>
          </a:xfrm>
          <a:prstGeom prst="rect">
            <a:avLst/>
          </a:prstGeom>
          <a:solidFill>
            <a:srgbClr val="64748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E60141"/>
              </a:solidFill>
              <a:latin typeface="Calibri"/>
              <a:ea typeface="Calibri"/>
              <a:cs typeface="Calibri"/>
              <a:sym typeface="Calibri"/>
            </a:endParaRPr>
          </a:p>
        </p:txBody>
      </p:sp>
      <p:pic>
        <p:nvPicPr>
          <p:cNvPr id="22" name="Google Shape;22;p69"/>
          <p:cNvPicPr preferRelativeResize="0"/>
          <p:nvPr/>
        </p:nvPicPr>
        <p:blipFill rotWithShape="1">
          <a:blip r:embed="rId3">
            <a:alphaModFix/>
          </a:blip>
          <a:srcRect l="16785" t="2226" r="50449" b="83699"/>
          <a:stretch/>
        </p:blipFill>
        <p:spPr>
          <a:xfrm>
            <a:off x="320948" y="207543"/>
            <a:ext cx="3992881" cy="963777"/>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_Brained-Infographic">
  <p:cSld name="1_Brained-Infographic">
    <p:spTree>
      <p:nvGrpSpPr>
        <p:cNvPr id="1" name="Shape 250"/>
        <p:cNvGrpSpPr/>
        <p:nvPr/>
      </p:nvGrpSpPr>
      <p:grpSpPr>
        <a:xfrm>
          <a:off x="0" y="0"/>
          <a:ext cx="0" cy="0"/>
          <a:chOff x="0" y="0"/>
          <a:chExt cx="0" cy="0"/>
        </a:xfrm>
      </p:grpSpPr>
      <p:sp>
        <p:nvSpPr>
          <p:cNvPr id="251" name="Google Shape;251;p81"/>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52" name="Google Shape;252;p81"/>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253" name="Google Shape;253;p81"/>
          <p:cNvGrpSpPr/>
          <p:nvPr/>
        </p:nvGrpSpPr>
        <p:grpSpPr>
          <a:xfrm>
            <a:off x="1398771" y="1953702"/>
            <a:ext cx="1620994" cy="2603950"/>
            <a:chOff x="2011515" y="1953702"/>
            <a:chExt cx="1620994" cy="2603950"/>
          </a:xfrm>
        </p:grpSpPr>
        <p:sp>
          <p:nvSpPr>
            <p:cNvPr id="254" name="Google Shape;254;p81"/>
            <p:cNvSpPr/>
            <p:nvPr/>
          </p:nvSpPr>
          <p:spPr>
            <a:xfrm>
              <a:off x="2285756" y="1953702"/>
              <a:ext cx="869950" cy="923581"/>
            </a:xfrm>
            <a:custGeom>
              <a:avLst/>
              <a:gdLst/>
              <a:ahLst/>
              <a:cxnLst/>
              <a:rect l="l" t="t" r="r" b="b"/>
              <a:pathLst>
                <a:path w="120000" h="120000" extrusionOk="0">
                  <a:moveTo>
                    <a:pt x="118690" y="79161"/>
                  </a:moveTo>
                  <a:cubicBezTo>
                    <a:pt x="116496" y="84525"/>
                    <a:pt x="110805" y="86995"/>
                    <a:pt x="105114" y="84933"/>
                  </a:cubicBezTo>
                  <a:cubicBezTo>
                    <a:pt x="102047" y="84112"/>
                    <a:pt x="100295" y="81636"/>
                    <a:pt x="98980" y="79161"/>
                  </a:cubicBezTo>
                  <a:cubicBezTo>
                    <a:pt x="98544" y="77512"/>
                    <a:pt x="96792" y="76272"/>
                    <a:pt x="95040" y="75444"/>
                  </a:cubicBezTo>
                  <a:cubicBezTo>
                    <a:pt x="93289" y="75037"/>
                    <a:pt x="91537" y="75858"/>
                    <a:pt x="90658" y="77512"/>
                  </a:cubicBezTo>
                  <a:cubicBezTo>
                    <a:pt x="73579" y="120000"/>
                    <a:pt x="73579" y="120000"/>
                    <a:pt x="73579" y="120000"/>
                  </a:cubicBezTo>
                  <a:cubicBezTo>
                    <a:pt x="43796" y="86174"/>
                    <a:pt x="43796" y="86174"/>
                    <a:pt x="43796" y="86174"/>
                  </a:cubicBezTo>
                  <a:cubicBezTo>
                    <a:pt x="44232" y="86174"/>
                    <a:pt x="44232" y="86174"/>
                    <a:pt x="44232" y="86174"/>
                  </a:cubicBezTo>
                  <a:cubicBezTo>
                    <a:pt x="48614" y="86588"/>
                    <a:pt x="52996" y="85760"/>
                    <a:pt x="56499" y="82871"/>
                  </a:cubicBezTo>
                  <a:cubicBezTo>
                    <a:pt x="63069" y="77920"/>
                    <a:pt x="63942" y="68845"/>
                    <a:pt x="58687" y="63072"/>
                  </a:cubicBezTo>
                  <a:cubicBezTo>
                    <a:pt x="53432" y="56886"/>
                    <a:pt x="43796" y="56059"/>
                    <a:pt x="37226" y="61010"/>
                  </a:cubicBezTo>
                  <a:cubicBezTo>
                    <a:pt x="33722" y="63486"/>
                    <a:pt x="31971" y="67196"/>
                    <a:pt x="31971" y="71320"/>
                  </a:cubicBezTo>
                  <a:cubicBezTo>
                    <a:pt x="31534" y="71734"/>
                    <a:pt x="31534" y="71734"/>
                    <a:pt x="31534" y="71734"/>
                  </a:cubicBezTo>
                  <a:cubicBezTo>
                    <a:pt x="0" y="35433"/>
                    <a:pt x="0" y="35433"/>
                    <a:pt x="0" y="35433"/>
                  </a:cubicBezTo>
                  <a:cubicBezTo>
                    <a:pt x="7006" y="26357"/>
                    <a:pt x="15328" y="19344"/>
                    <a:pt x="21461" y="14807"/>
                  </a:cubicBezTo>
                  <a:cubicBezTo>
                    <a:pt x="36789" y="4083"/>
                    <a:pt x="81464" y="-5819"/>
                    <a:pt x="119999" y="4083"/>
                  </a:cubicBezTo>
                  <a:cubicBezTo>
                    <a:pt x="96350" y="63072"/>
                    <a:pt x="96350" y="63072"/>
                    <a:pt x="96350" y="63072"/>
                  </a:cubicBezTo>
                  <a:cubicBezTo>
                    <a:pt x="96350" y="63072"/>
                    <a:pt x="96350" y="63072"/>
                    <a:pt x="96350" y="63072"/>
                  </a:cubicBezTo>
                  <a:cubicBezTo>
                    <a:pt x="95913" y="64721"/>
                    <a:pt x="96792" y="66783"/>
                    <a:pt x="98544" y="67196"/>
                  </a:cubicBezTo>
                  <a:cubicBezTo>
                    <a:pt x="100295" y="68023"/>
                    <a:pt x="102483" y="68023"/>
                    <a:pt x="103798" y="67196"/>
                  </a:cubicBezTo>
                  <a:cubicBezTo>
                    <a:pt x="106423" y="65548"/>
                    <a:pt x="109490" y="65548"/>
                    <a:pt x="112557" y="66369"/>
                  </a:cubicBezTo>
                  <a:cubicBezTo>
                    <a:pt x="117811" y="68437"/>
                    <a:pt x="120878" y="74209"/>
                    <a:pt x="118690" y="79161"/>
                  </a:cubicBezTo>
                  <a:close/>
                </a:path>
              </a:pathLst>
            </a:custGeom>
            <a:solidFill>
              <a:schemeClr val="accent1">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55" name="Google Shape;255;p81"/>
            <p:cNvSpPr/>
            <p:nvPr/>
          </p:nvSpPr>
          <p:spPr>
            <a:xfrm>
              <a:off x="2850906" y="1994632"/>
              <a:ext cx="781603" cy="1023235"/>
            </a:xfrm>
            <a:custGeom>
              <a:avLst/>
              <a:gdLst/>
              <a:ahLst/>
              <a:cxnLst/>
              <a:rect l="l" t="t" r="r" b="b"/>
              <a:pathLst>
                <a:path w="120000" h="120000" extrusionOk="0">
                  <a:moveTo>
                    <a:pt x="119916" y="76334"/>
                  </a:moveTo>
                  <a:cubicBezTo>
                    <a:pt x="119429" y="81171"/>
                    <a:pt x="118942" y="86013"/>
                    <a:pt x="117475" y="90107"/>
                  </a:cubicBezTo>
                  <a:cubicBezTo>
                    <a:pt x="71168" y="96067"/>
                    <a:pt x="71168" y="96067"/>
                    <a:pt x="71168" y="96067"/>
                  </a:cubicBezTo>
                  <a:cubicBezTo>
                    <a:pt x="68733" y="96441"/>
                    <a:pt x="67754" y="97926"/>
                    <a:pt x="67754" y="99418"/>
                  </a:cubicBezTo>
                  <a:cubicBezTo>
                    <a:pt x="68246" y="101278"/>
                    <a:pt x="69220" y="102395"/>
                    <a:pt x="71168" y="103512"/>
                  </a:cubicBezTo>
                  <a:cubicBezTo>
                    <a:pt x="74095" y="104629"/>
                    <a:pt x="76043" y="106863"/>
                    <a:pt x="76530" y="109471"/>
                  </a:cubicBezTo>
                  <a:cubicBezTo>
                    <a:pt x="77503" y="114314"/>
                    <a:pt x="73121" y="118782"/>
                    <a:pt x="66780" y="119899"/>
                  </a:cubicBezTo>
                  <a:cubicBezTo>
                    <a:pt x="60444" y="120642"/>
                    <a:pt x="54596" y="117291"/>
                    <a:pt x="53622" y="112448"/>
                  </a:cubicBezTo>
                  <a:cubicBezTo>
                    <a:pt x="53135" y="109845"/>
                    <a:pt x="54109" y="107237"/>
                    <a:pt x="56057" y="105377"/>
                  </a:cubicBezTo>
                  <a:cubicBezTo>
                    <a:pt x="57517" y="103886"/>
                    <a:pt x="58010" y="102395"/>
                    <a:pt x="57517" y="100909"/>
                  </a:cubicBezTo>
                  <a:cubicBezTo>
                    <a:pt x="57517" y="99043"/>
                    <a:pt x="55570" y="98301"/>
                    <a:pt x="53135" y="98301"/>
                  </a:cubicBezTo>
                  <a:cubicBezTo>
                    <a:pt x="53135" y="98301"/>
                    <a:pt x="53135" y="98301"/>
                    <a:pt x="53135" y="98301"/>
                  </a:cubicBezTo>
                  <a:cubicBezTo>
                    <a:pt x="0" y="105003"/>
                    <a:pt x="0" y="105003"/>
                    <a:pt x="0" y="105003"/>
                  </a:cubicBezTo>
                  <a:cubicBezTo>
                    <a:pt x="18525" y="67766"/>
                    <a:pt x="18525" y="67766"/>
                    <a:pt x="18525" y="67766"/>
                  </a:cubicBezTo>
                  <a:cubicBezTo>
                    <a:pt x="18525" y="67766"/>
                    <a:pt x="18525" y="68140"/>
                    <a:pt x="18525" y="68140"/>
                  </a:cubicBezTo>
                  <a:cubicBezTo>
                    <a:pt x="20472" y="71491"/>
                    <a:pt x="23886" y="74100"/>
                    <a:pt x="28274" y="75585"/>
                  </a:cubicBezTo>
                  <a:cubicBezTo>
                    <a:pt x="37044" y="78194"/>
                    <a:pt x="46794" y="74842"/>
                    <a:pt x="50208" y="68140"/>
                  </a:cubicBezTo>
                  <a:cubicBezTo>
                    <a:pt x="53622" y="61438"/>
                    <a:pt x="49234" y="53993"/>
                    <a:pt x="40458" y="51384"/>
                  </a:cubicBezTo>
                  <a:cubicBezTo>
                    <a:pt x="36071" y="50267"/>
                    <a:pt x="30709" y="50641"/>
                    <a:pt x="26321" y="52127"/>
                  </a:cubicBezTo>
                  <a:cubicBezTo>
                    <a:pt x="26321" y="52127"/>
                    <a:pt x="26321" y="52127"/>
                    <a:pt x="26321" y="52501"/>
                  </a:cubicBezTo>
                  <a:cubicBezTo>
                    <a:pt x="52156" y="0"/>
                    <a:pt x="52156" y="0"/>
                    <a:pt x="52156" y="0"/>
                  </a:cubicBezTo>
                  <a:cubicBezTo>
                    <a:pt x="57517" y="1491"/>
                    <a:pt x="62879" y="2976"/>
                    <a:pt x="67754" y="5211"/>
                  </a:cubicBezTo>
                  <a:cubicBezTo>
                    <a:pt x="114067" y="23458"/>
                    <a:pt x="120889" y="48776"/>
                    <a:pt x="119916" y="76334"/>
                  </a:cubicBezTo>
                  <a:close/>
                </a:path>
              </a:pathLst>
            </a:custGeom>
            <a:solidFill>
              <a:schemeClr val="accent1">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56" name="Google Shape;256;p81"/>
            <p:cNvSpPr/>
            <p:nvPr/>
          </p:nvSpPr>
          <p:spPr>
            <a:xfrm>
              <a:off x="2034932" y="2254982"/>
              <a:ext cx="758825" cy="768350"/>
            </a:xfrm>
            <a:custGeom>
              <a:avLst/>
              <a:gdLst/>
              <a:ahLst/>
              <a:cxnLst/>
              <a:rect l="l" t="t" r="r" b="b"/>
              <a:pathLst>
                <a:path w="120000" h="120000" extrusionOk="0">
                  <a:moveTo>
                    <a:pt x="67277" y="109088"/>
                  </a:moveTo>
                  <a:cubicBezTo>
                    <a:pt x="70294" y="105122"/>
                    <a:pt x="71800" y="100166"/>
                    <a:pt x="70794" y="95205"/>
                  </a:cubicBezTo>
                  <a:cubicBezTo>
                    <a:pt x="69288" y="85783"/>
                    <a:pt x="60250" y="79338"/>
                    <a:pt x="51211" y="81322"/>
                  </a:cubicBezTo>
                  <a:cubicBezTo>
                    <a:pt x="41672" y="82811"/>
                    <a:pt x="35144" y="91238"/>
                    <a:pt x="36650" y="100661"/>
                  </a:cubicBezTo>
                  <a:cubicBezTo>
                    <a:pt x="37655" y="105622"/>
                    <a:pt x="40672" y="110083"/>
                    <a:pt x="44688" y="112561"/>
                  </a:cubicBezTo>
                  <a:cubicBezTo>
                    <a:pt x="44688" y="112561"/>
                    <a:pt x="45188" y="112561"/>
                    <a:pt x="45188" y="112561"/>
                  </a:cubicBezTo>
                  <a:cubicBezTo>
                    <a:pt x="0" y="120000"/>
                    <a:pt x="0" y="120000"/>
                    <a:pt x="0" y="120000"/>
                  </a:cubicBezTo>
                  <a:cubicBezTo>
                    <a:pt x="1005" y="117522"/>
                    <a:pt x="3011" y="114544"/>
                    <a:pt x="5022" y="111572"/>
                  </a:cubicBezTo>
                  <a:cubicBezTo>
                    <a:pt x="6527" y="108594"/>
                    <a:pt x="18077" y="91733"/>
                    <a:pt x="23600" y="83305"/>
                  </a:cubicBezTo>
                  <a:cubicBezTo>
                    <a:pt x="25605" y="80333"/>
                    <a:pt x="26111" y="76861"/>
                    <a:pt x="25105" y="73883"/>
                  </a:cubicBezTo>
                  <a:cubicBezTo>
                    <a:pt x="15566" y="44133"/>
                    <a:pt x="24100" y="18844"/>
                    <a:pt x="36650" y="0"/>
                  </a:cubicBezTo>
                  <a:cubicBezTo>
                    <a:pt x="72805" y="44133"/>
                    <a:pt x="72805" y="44133"/>
                    <a:pt x="72805" y="44133"/>
                  </a:cubicBezTo>
                  <a:cubicBezTo>
                    <a:pt x="74311" y="45622"/>
                    <a:pt x="76822" y="46116"/>
                    <a:pt x="78827" y="44627"/>
                  </a:cubicBezTo>
                  <a:cubicBezTo>
                    <a:pt x="80333" y="43138"/>
                    <a:pt x="81338" y="41155"/>
                    <a:pt x="81338" y="39172"/>
                  </a:cubicBezTo>
                  <a:cubicBezTo>
                    <a:pt x="81338" y="35700"/>
                    <a:pt x="82844" y="32727"/>
                    <a:pt x="85855" y="30250"/>
                  </a:cubicBezTo>
                  <a:cubicBezTo>
                    <a:pt x="90877" y="26283"/>
                    <a:pt x="98411" y="26777"/>
                    <a:pt x="102927" y="31733"/>
                  </a:cubicBezTo>
                  <a:cubicBezTo>
                    <a:pt x="106944" y="37188"/>
                    <a:pt x="105938" y="44627"/>
                    <a:pt x="100922" y="48594"/>
                  </a:cubicBezTo>
                  <a:cubicBezTo>
                    <a:pt x="98411" y="51072"/>
                    <a:pt x="94894" y="51572"/>
                    <a:pt x="91383" y="51072"/>
                  </a:cubicBezTo>
                  <a:cubicBezTo>
                    <a:pt x="89372" y="50577"/>
                    <a:pt x="86861" y="51572"/>
                    <a:pt x="85355" y="52561"/>
                  </a:cubicBezTo>
                  <a:cubicBezTo>
                    <a:pt x="83850" y="54050"/>
                    <a:pt x="83350" y="56527"/>
                    <a:pt x="84855" y="58016"/>
                  </a:cubicBezTo>
                  <a:cubicBezTo>
                    <a:pt x="120000" y="100661"/>
                    <a:pt x="120000" y="100661"/>
                    <a:pt x="120000" y="100661"/>
                  </a:cubicBezTo>
                  <a:cubicBezTo>
                    <a:pt x="66777" y="109088"/>
                    <a:pt x="66777" y="109088"/>
                    <a:pt x="66777" y="109088"/>
                  </a:cubicBezTo>
                  <a:cubicBezTo>
                    <a:pt x="67277" y="109088"/>
                    <a:pt x="67277" y="109088"/>
                    <a:pt x="67277" y="109088"/>
                  </a:cubicBezTo>
                  <a:close/>
                </a:path>
              </a:pathLst>
            </a:custGeom>
            <a:solidFill>
              <a:schemeClr val="accent1">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57" name="Google Shape;257;p81"/>
            <p:cNvSpPr/>
            <p:nvPr/>
          </p:nvSpPr>
          <p:spPr>
            <a:xfrm>
              <a:off x="2011515" y="2806550"/>
              <a:ext cx="788592" cy="852667"/>
            </a:xfrm>
            <a:custGeom>
              <a:avLst/>
              <a:gdLst/>
              <a:ahLst/>
              <a:cxnLst/>
              <a:rect l="l" t="t" r="r" b="b"/>
              <a:pathLst>
                <a:path w="120000" h="120000" extrusionOk="0">
                  <a:moveTo>
                    <a:pt x="120000" y="17550"/>
                  </a:moveTo>
                  <a:cubicBezTo>
                    <a:pt x="101641" y="62235"/>
                    <a:pt x="101641" y="62235"/>
                    <a:pt x="101641" y="62235"/>
                  </a:cubicBezTo>
                  <a:cubicBezTo>
                    <a:pt x="101641" y="62235"/>
                    <a:pt x="101641" y="62235"/>
                    <a:pt x="101158" y="62235"/>
                  </a:cubicBezTo>
                  <a:cubicBezTo>
                    <a:pt x="99709" y="57764"/>
                    <a:pt x="96324" y="54641"/>
                    <a:pt x="91496" y="52849"/>
                  </a:cubicBezTo>
                  <a:cubicBezTo>
                    <a:pt x="83282" y="50169"/>
                    <a:pt x="73620" y="54191"/>
                    <a:pt x="70234" y="62235"/>
                  </a:cubicBezTo>
                  <a:cubicBezTo>
                    <a:pt x="66855" y="69830"/>
                    <a:pt x="71200" y="78767"/>
                    <a:pt x="79897" y="81896"/>
                  </a:cubicBezTo>
                  <a:cubicBezTo>
                    <a:pt x="84248" y="83682"/>
                    <a:pt x="89559" y="83238"/>
                    <a:pt x="93427" y="81003"/>
                  </a:cubicBezTo>
                  <a:cubicBezTo>
                    <a:pt x="93910" y="81003"/>
                    <a:pt x="93910" y="81003"/>
                    <a:pt x="93910" y="81003"/>
                  </a:cubicBezTo>
                  <a:cubicBezTo>
                    <a:pt x="79897" y="115852"/>
                    <a:pt x="79897" y="115852"/>
                    <a:pt x="79897" y="115852"/>
                  </a:cubicBezTo>
                  <a:cubicBezTo>
                    <a:pt x="52841" y="122110"/>
                    <a:pt x="37868" y="119431"/>
                    <a:pt x="37868" y="119431"/>
                  </a:cubicBezTo>
                  <a:cubicBezTo>
                    <a:pt x="28200" y="118537"/>
                    <a:pt x="22406" y="108258"/>
                    <a:pt x="23372" y="101556"/>
                  </a:cubicBezTo>
                  <a:cubicBezTo>
                    <a:pt x="24820" y="94405"/>
                    <a:pt x="25303" y="91277"/>
                    <a:pt x="20958" y="88153"/>
                  </a:cubicBezTo>
                  <a:cubicBezTo>
                    <a:pt x="17089" y="85468"/>
                    <a:pt x="17089" y="81896"/>
                    <a:pt x="19021" y="80553"/>
                  </a:cubicBezTo>
                  <a:cubicBezTo>
                    <a:pt x="20958" y="79216"/>
                    <a:pt x="27717" y="76531"/>
                    <a:pt x="27717" y="76531"/>
                  </a:cubicBezTo>
                  <a:cubicBezTo>
                    <a:pt x="27717" y="76531"/>
                    <a:pt x="22889" y="73408"/>
                    <a:pt x="19986" y="72509"/>
                  </a:cubicBezTo>
                  <a:cubicBezTo>
                    <a:pt x="17089" y="71172"/>
                    <a:pt x="15641" y="66701"/>
                    <a:pt x="17089" y="64021"/>
                  </a:cubicBezTo>
                  <a:cubicBezTo>
                    <a:pt x="18538" y="61342"/>
                    <a:pt x="19021" y="54641"/>
                    <a:pt x="19021" y="54641"/>
                  </a:cubicBezTo>
                  <a:cubicBezTo>
                    <a:pt x="19021" y="54641"/>
                    <a:pt x="12261" y="51512"/>
                    <a:pt x="5013" y="47934"/>
                  </a:cubicBezTo>
                  <a:cubicBezTo>
                    <a:pt x="179" y="45703"/>
                    <a:pt x="-1268" y="42125"/>
                    <a:pt x="1145" y="35873"/>
                  </a:cubicBezTo>
                  <a:cubicBezTo>
                    <a:pt x="49461" y="28273"/>
                    <a:pt x="49461" y="28273"/>
                    <a:pt x="49461" y="28273"/>
                  </a:cubicBezTo>
                  <a:cubicBezTo>
                    <a:pt x="51393" y="28273"/>
                    <a:pt x="52841" y="26487"/>
                    <a:pt x="52841" y="24257"/>
                  </a:cubicBezTo>
                  <a:cubicBezTo>
                    <a:pt x="52358" y="22465"/>
                    <a:pt x="50910" y="20678"/>
                    <a:pt x="49461" y="19785"/>
                  </a:cubicBezTo>
                  <a:cubicBezTo>
                    <a:pt x="46564" y="17999"/>
                    <a:pt x="44628" y="15763"/>
                    <a:pt x="44145" y="12191"/>
                  </a:cubicBezTo>
                  <a:cubicBezTo>
                    <a:pt x="42696" y="6382"/>
                    <a:pt x="47047" y="1018"/>
                    <a:pt x="53324" y="125"/>
                  </a:cubicBezTo>
                  <a:cubicBezTo>
                    <a:pt x="59606" y="-767"/>
                    <a:pt x="65889" y="3254"/>
                    <a:pt x="66855" y="9062"/>
                  </a:cubicBezTo>
                  <a:cubicBezTo>
                    <a:pt x="67337" y="12191"/>
                    <a:pt x="66372" y="15319"/>
                    <a:pt x="64440" y="17550"/>
                  </a:cubicBezTo>
                  <a:cubicBezTo>
                    <a:pt x="62986" y="18892"/>
                    <a:pt x="62503" y="21128"/>
                    <a:pt x="62503" y="22914"/>
                  </a:cubicBezTo>
                  <a:cubicBezTo>
                    <a:pt x="62986" y="24700"/>
                    <a:pt x="64923" y="26043"/>
                    <a:pt x="67337" y="25594"/>
                  </a:cubicBezTo>
                  <a:lnTo>
                    <a:pt x="120000" y="17550"/>
                  </a:lnTo>
                  <a:close/>
                </a:path>
              </a:pathLst>
            </a:custGeom>
            <a:solidFill>
              <a:schemeClr val="accent1">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58" name="Google Shape;258;p81"/>
            <p:cNvSpPr/>
            <p:nvPr/>
          </p:nvSpPr>
          <p:spPr>
            <a:xfrm>
              <a:off x="2499260" y="2943958"/>
              <a:ext cx="888222" cy="1000126"/>
            </a:xfrm>
            <a:custGeom>
              <a:avLst/>
              <a:gdLst/>
              <a:ahLst/>
              <a:cxnLst/>
              <a:rect l="l" t="t" r="r" b="b"/>
              <a:pathLst>
                <a:path w="120000" h="120000" extrusionOk="0">
                  <a:moveTo>
                    <a:pt x="120000" y="81905"/>
                  </a:moveTo>
                  <a:cubicBezTo>
                    <a:pt x="120000" y="94477"/>
                    <a:pt x="120000" y="109333"/>
                    <a:pt x="120000" y="109333"/>
                  </a:cubicBezTo>
                  <a:cubicBezTo>
                    <a:pt x="120000" y="109333"/>
                    <a:pt x="103269" y="120000"/>
                    <a:pt x="62950" y="120000"/>
                  </a:cubicBezTo>
                  <a:cubicBezTo>
                    <a:pt x="22626" y="120000"/>
                    <a:pt x="5901" y="109333"/>
                    <a:pt x="5901" y="109333"/>
                  </a:cubicBezTo>
                  <a:cubicBezTo>
                    <a:pt x="5901" y="91811"/>
                    <a:pt x="5901" y="91811"/>
                    <a:pt x="5901" y="91811"/>
                  </a:cubicBezTo>
                  <a:cubicBezTo>
                    <a:pt x="22199" y="52572"/>
                    <a:pt x="22199" y="52572"/>
                    <a:pt x="22199" y="52572"/>
                  </a:cubicBezTo>
                  <a:cubicBezTo>
                    <a:pt x="23059" y="51050"/>
                    <a:pt x="22199" y="49522"/>
                    <a:pt x="20485" y="48761"/>
                  </a:cubicBezTo>
                  <a:cubicBezTo>
                    <a:pt x="18765" y="48383"/>
                    <a:pt x="16624" y="48383"/>
                    <a:pt x="14904" y="49144"/>
                  </a:cubicBezTo>
                  <a:cubicBezTo>
                    <a:pt x="12763" y="50283"/>
                    <a:pt x="9329" y="50666"/>
                    <a:pt x="6755" y="49522"/>
                  </a:cubicBezTo>
                  <a:cubicBezTo>
                    <a:pt x="1180" y="48000"/>
                    <a:pt x="-1393" y="42666"/>
                    <a:pt x="753" y="37716"/>
                  </a:cubicBezTo>
                  <a:cubicBezTo>
                    <a:pt x="2467" y="33144"/>
                    <a:pt x="8469" y="30855"/>
                    <a:pt x="14050" y="32383"/>
                  </a:cubicBezTo>
                  <a:cubicBezTo>
                    <a:pt x="16624" y="33522"/>
                    <a:pt x="18765" y="35427"/>
                    <a:pt x="20052" y="37716"/>
                  </a:cubicBezTo>
                  <a:cubicBezTo>
                    <a:pt x="20485" y="39238"/>
                    <a:pt x="21772" y="40761"/>
                    <a:pt x="23486" y="41144"/>
                  </a:cubicBezTo>
                  <a:cubicBezTo>
                    <a:pt x="25200" y="41905"/>
                    <a:pt x="27347" y="41144"/>
                    <a:pt x="28201" y="39616"/>
                  </a:cubicBezTo>
                  <a:cubicBezTo>
                    <a:pt x="44932" y="0"/>
                    <a:pt x="44932" y="0"/>
                    <a:pt x="44932" y="0"/>
                  </a:cubicBezTo>
                  <a:cubicBezTo>
                    <a:pt x="73673" y="31616"/>
                    <a:pt x="73673" y="31616"/>
                    <a:pt x="73673" y="31616"/>
                  </a:cubicBezTo>
                  <a:cubicBezTo>
                    <a:pt x="73673" y="31616"/>
                    <a:pt x="73673" y="31616"/>
                    <a:pt x="73246" y="31616"/>
                  </a:cubicBezTo>
                  <a:cubicBezTo>
                    <a:pt x="69385" y="30855"/>
                    <a:pt x="65091" y="32000"/>
                    <a:pt x="61663" y="34283"/>
                  </a:cubicBezTo>
                  <a:cubicBezTo>
                    <a:pt x="55228" y="38855"/>
                    <a:pt x="54368" y="47238"/>
                    <a:pt x="59516" y="52950"/>
                  </a:cubicBezTo>
                  <a:cubicBezTo>
                    <a:pt x="64664" y="58666"/>
                    <a:pt x="74100" y="59427"/>
                    <a:pt x="80535" y="54855"/>
                  </a:cubicBezTo>
                  <a:cubicBezTo>
                    <a:pt x="83536" y="52188"/>
                    <a:pt x="85683" y="48761"/>
                    <a:pt x="85683" y="44950"/>
                  </a:cubicBezTo>
                  <a:cubicBezTo>
                    <a:pt x="85683" y="44950"/>
                    <a:pt x="85683" y="44572"/>
                    <a:pt x="85683" y="44572"/>
                  </a:cubicBezTo>
                  <a:lnTo>
                    <a:pt x="120000" y="81905"/>
                  </a:lnTo>
                  <a:close/>
                </a:path>
              </a:pathLst>
            </a:custGeom>
            <a:solidFill>
              <a:schemeClr val="accent1"/>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59" name="Google Shape;259;p81"/>
            <p:cNvSpPr/>
            <p:nvPr/>
          </p:nvSpPr>
          <p:spPr>
            <a:xfrm>
              <a:off x="2857257" y="2801083"/>
              <a:ext cx="752476" cy="771525"/>
            </a:xfrm>
            <a:custGeom>
              <a:avLst/>
              <a:gdLst/>
              <a:ahLst/>
              <a:cxnLst/>
              <a:rect l="l" t="t" r="r" b="b"/>
              <a:pathLst>
                <a:path w="120000" h="120000" extrusionOk="0">
                  <a:moveTo>
                    <a:pt x="120000" y="0"/>
                  </a:moveTo>
                  <a:cubicBezTo>
                    <a:pt x="113922" y="22716"/>
                    <a:pt x="102783" y="38022"/>
                    <a:pt x="96200" y="49877"/>
                  </a:cubicBezTo>
                  <a:cubicBezTo>
                    <a:pt x="87594" y="65677"/>
                    <a:pt x="84555" y="96294"/>
                    <a:pt x="84555" y="110122"/>
                  </a:cubicBezTo>
                  <a:cubicBezTo>
                    <a:pt x="84555" y="120000"/>
                    <a:pt x="84555" y="120000"/>
                    <a:pt x="84555" y="120000"/>
                  </a:cubicBezTo>
                  <a:cubicBezTo>
                    <a:pt x="47088" y="75555"/>
                    <a:pt x="47088" y="75555"/>
                    <a:pt x="47088" y="75555"/>
                  </a:cubicBezTo>
                  <a:cubicBezTo>
                    <a:pt x="46077" y="73577"/>
                    <a:pt x="43544" y="73577"/>
                    <a:pt x="41516" y="75061"/>
                  </a:cubicBezTo>
                  <a:cubicBezTo>
                    <a:pt x="40000" y="76050"/>
                    <a:pt x="38988" y="78022"/>
                    <a:pt x="38988" y="80494"/>
                  </a:cubicBezTo>
                  <a:cubicBezTo>
                    <a:pt x="38483" y="83455"/>
                    <a:pt x="37466" y="86911"/>
                    <a:pt x="34427" y="89383"/>
                  </a:cubicBezTo>
                  <a:cubicBezTo>
                    <a:pt x="29366" y="93333"/>
                    <a:pt x="21772" y="92344"/>
                    <a:pt x="17216" y="87405"/>
                  </a:cubicBezTo>
                  <a:cubicBezTo>
                    <a:pt x="13166" y="82466"/>
                    <a:pt x="13672" y="75061"/>
                    <a:pt x="19238" y="70616"/>
                  </a:cubicBezTo>
                  <a:cubicBezTo>
                    <a:pt x="21772" y="68644"/>
                    <a:pt x="25316" y="67655"/>
                    <a:pt x="28861" y="68150"/>
                  </a:cubicBezTo>
                  <a:cubicBezTo>
                    <a:pt x="30883" y="68644"/>
                    <a:pt x="32911" y="68150"/>
                    <a:pt x="34938" y="66666"/>
                  </a:cubicBezTo>
                  <a:cubicBezTo>
                    <a:pt x="36455" y="65183"/>
                    <a:pt x="36961" y="62716"/>
                    <a:pt x="35444" y="61233"/>
                  </a:cubicBezTo>
                  <a:cubicBezTo>
                    <a:pt x="0" y="18766"/>
                    <a:pt x="0" y="18766"/>
                    <a:pt x="0" y="18766"/>
                  </a:cubicBezTo>
                  <a:cubicBezTo>
                    <a:pt x="53166" y="10372"/>
                    <a:pt x="53166" y="10372"/>
                    <a:pt x="53166" y="10372"/>
                  </a:cubicBezTo>
                  <a:cubicBezTo>
                    <a:pt x="53166" y="10372"/>
                    <a:pt x="53166" y="10866"/>
                    <a:pt x="53166" y="10866"/>
                  </a:cubicBezTo>
                  <a:cubicBezTo>
                    <a:pt x="50127" y="14816"/>
                    <a:pt x="48605" y="19755"/>
                    <a:pt x="49116" y="24200"/>
                  </a:cubicBezTo>
                  <a:cubicBezTo>
                    <a:pt x="51138" y="33577"/>
                    <a:pt x="59744" y="40000"/>
                    <a:pt x="69366" y="38516"/>
                  </a:cubicBezTo>
                  <a:cubicBezTo>
                    <a:pt x="78988" y="37038"/>
                    <a:pt x="85572" y="28150"/>
                    <a:pt x="84050" y="18766"/>
                  </a:cubicBezTo>
                  <a:cubicBezTo>
                    <a:pt x="83038" y="13827"/>
                    <a:pt x="80000" y="9877"/>
                    <a:pt x="75950" y="7405"/>
                  </a:cubicBezTo>
                  <a:cubicBezTo>
                    <a:pt x="75444" y="6911"/>
                    <a:pt x="75444" y="6911"/>
                    <a:pt x="75444" y="6911"/>
                  </a:cubicBezTo>
                  <a:lnTo>
                    <a:pt x="120000" y="0"/>
                  </a:lnTo>
                  <a:close/>
                </a:path>
              </a:pathLst>
            </a:custGeom>
            <a:solidFill>
              <a:schemeClr val="accent1">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0" name="Google Shape;260;p81"/>
            <p:cNvSpPr/>
            <p:nvPr/>
          </p:nvSpPr>
          <p:spPr>
            <a:xfrm>
              <a:off x="2668685" y="4086828"/>
              <a:ext cx="595100" cy="181898"/>
            </a:xfrm>
            <a:custGeom>
              <a:avLst/>
              <a:gdLst/>
              <a:ahLst/>
              <a:cxnLst/>
              <a:rect l="l" t="t" r="r" b="b"/>
              <a:pathLst>
                <a:path w="120000" h="120000" extrusionOk="0">
                  <a:moveTo>
                    <a:pt x="116134" y="87"/>
                  </a:moveTo>
                  <a:cubicBezTo>
                    <a:pt x="115496" y="87"/>
                    <a:pt x="114851" y="87"/>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18938"/>
                    <a:pt x="1534" y="23127"/>
                  </a:cubicBezTo>
                  <a:cubicBezTo>
                    <a:pt x="46989" y="109003"/>
                    <a:pt x="46989" y="109003"/>
                    <a:pt x="46989" y="109003"/>
                  </a:cubicBezTo>
                  <a:cubicBezTo>
                    <a:pt x="54675" y="123665"/>
                    <a:pt x="64915" y="123665"/>
                    <a:pt x="72601" y="109003"/>
                  </a:cubicBezTo>
                  <a:cubicBezTo>
                    <a:pt x="118056" y="23127"/>
                    <a:pt x="118056" y="23127"/>
                    <a:pt x="118056" y="23127"/>
                  </a:cubicBezTo>
                  <a:cubicBezTo>
                    <a:pt x="119977" y="18938"/>
                    <a:pt x="120616" y="12654"/>
                    <a:pt x="119333" y="6370"/>
                  </a:cubicBezTo>
                  <a:cubicBezTo>
                    <a:pt x="118694" y="2181"/>
                    <a:pt x="117417" y="87"/>
                    <a:pt x="116134" y="87"/>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1" name="Google Shape;261;p81"/>
            <p:cNvSpPr/>
            <p:nvPr/>
          </p:nvSpPr>
          <p:spPr>
            <a:xfrm>
              <a:off x="2668685" y="4229703"/>
              <a:ext cx="595100" cy="181898"/>
            </a:xfrm>
            <a:custGeom>
              <a:avLst/>
              <a:gdLst/>
              <a:ahLst/>
              <a:cxnLst/>
              <a:rect l="l" t="t" r="r" b="b"/>
              <a:pathLst>
                <a:path w="120000" h="120000" extrusionOk="0">
                  <a:moveTo>
                    <a:pt x="116134" y="87"/>
                  </a:moveTo>
                  <a:cubicBezTo>
                    <a:pt x="115496" y="87"/>
                    <a:pt x="114851" y="2181"/>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21032"/>
                    <a:pt x="1534" y="25221"/>
                  </a:cubicBezTo>
                  <a:cubicBezTo>
                    <a:pt x="46989" y="109003"/>
                    <a:pt x="46989" y="109003"/>
                    <a:pt x="46989" y="109003"/>
                  </a:cubicBezTo>
                  <a:cubicBezTo>
                    <a:pt x="54675" y="123665"/>
                    <a:pt x="64915" y="123665"/>
                    <a:pt x="72601" y="109003"/>
                  </a:cubicBezTo>
                  <a:cubicBezTo>
                    <a:pt x="118056" y="25221"/>
                    <a:pt x="118056" y="25221"/>
                    <a:pt x="118056" y="25221"/>
                  </a:cubicBezTo>
                  <a:cubicBezTo>
                    <a:pt x="119977" y="21032"/>
                    <a:pt x="120616" y="12654"/>
                    <a:pt x="119333" y="6370"/>
                  </a:cubicBezTo>
                  <a:cubicBezTo>
                    <a:pt x="118694" y="2181"/>
                    <a:pt x="117417" y="87"/>
                    <a:pt x="116134" y="87"/>
                  </a:cubicBezTo>
                  <a:close/>
                </a:path>
              </a:pathLst>
            </a:custGeom>
            <a:solidFill>
              <a:schemeClr val="accent1">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2" name="Google Shape;262;p81"/>
            <p:cNvSpPr/>
            <p:nvPr/>
          </p:nvSpPr>
          <p:spPr>
            <a:xfrm>
              <a:off x="2668685" y="4374692"/>
              <a:ext cx="595100" cy="182960"/>
            </a:xfrm>
            <a:custGeom>
              <a:avLst/>
              <a:gdLst/>
              <a:ahLst/>
              <a:cxnLst/>
              <a:rect l="l" t="t" r="r" b="b"/>
              <a:pathLst>
                <a:path w="120000" h="120000" extrusionOk="0">
                  <a:moveTo>
                    <a:pt x="116134" y="780"/>
                  </a:moveTo>
                  <a:cubicBezTo>
                    <a:pt x="115496" y="780"/>
                    <a:pt x="114851" y="780"/>
                    <a:pt x="114213" y="780"/>
                  </a:cubicBezTo>
                  <a:cubicBezTo>
                    <a:pt x="68758" y="86160"/>
                    <a:pt x="68758" y="86160"/>
                    <a:pt x="68758" y="86160"/>
                  </a:cubicBezTo>
                  <a:cubicBezTo>
                    <a:pt x="62994" y="96572"/>
                    <a:pt x="56591" y="96572"/>
                    <a:pt x="50832" y="86160"/>
                  </a:cubicBezTo>
                  <a:cubicBezTo>
                    <a:pt x="5377" y="780"/>
                    <a:pt x="5377" y="780"/>
                    <a:pt x="5377" y="780"/>
                  </a:cubicBezTo>
                  <a:cubicBezTo>
                    <a:pt x="4095" y="-1301"/>
                    <a:pt x="1534" y="780"/>
                    <a:pt x="252" y="7028"/>
                  </a:cubicBezTo>
                  <a:cubicBezTo>
                    <a:pt x="-386" y="13275"/>
                    <a:pt x="252" y="19522"/>
                    <a:pt x="1534" y="23687"/>
                  </a:cubicBezTo>
                  <a:cubicBezTo>
                    <a:pt x="46989" y="109067"/>
                    <a:pt x="46989" y="109067"/>
                    <a:pt x="46989" y="109067"/>
                  </a:cubicBezTo>
                  <a:cubicBezTo>
                    <a:pt x="54675" y="123644"/>
                    <a:pt x="64915" y="123644"/>
                    <a:pt x="72601" y="109067"/>
                  </a:cubicBezTo>
                  <a:cubicBezTo>
                    <a:pt x="118056" y="23687"/>
                    <a:pt x="118056" y="23687"/>
                    <a:pt x="118056" y="23687"/>
                  </a:cubicBezTo>
                  <a:cubicBezTo>
                    <a:pt x="119977" y="19522"/>
                    <a:pt x="120616" y="13275"/>
                    <a:pt x="119333" y="7028"/>
                  </a:cubicBezTo>
                  <a:cubicBezTo>
                    <a:pt x="118694" y="2863"/>
                    <a:pt x="117417" y="780"/>
                    <a:pt x="116134" y="780"/>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263" name="Google Shape;263;p81"/>
          <p:cNvGrpSpPr/>
          <p:nvPr/>
        </p:nvGrpSpPr>
        <p:grpSpPr>
          <a:xfrm>
            <a:off x="5202409" y="1953702"/>
            <a:ext cx="1620896" cy="2603950"/>
            <a:chOff x="6077203" y="1953702"/>
            <a:chExt cx="1620896" cy="2603950"/>
          </a:xfrm>
        </p:grpSpPr>
        <p:sp>
          <p:nvSpPr>
            <p:cNvPr id="264" name="Google Shape;264;p81"/>
            <p:cNvSpPr/>
            <p:nvPr/>
          </p:nvSpPr>
          <p:spPr>
            <a:xfrm>
              <a:off x="6351344" y="1953702"/>
              <a:ext cx="873126" cy="923581"/>
            </a:xfrm>
            <a:custGeom>
              <a:avLst/>
              <a:gdLst/>
              <a:ahLst/>
              <a:cxnLst/>
              <a:rect l="l" t="t" r="r" b="b"/>
              <a:pathLst>
                <a:path w="120000" h="120000" extrusionOk="0">
                  <a:moveTo>
                    <a:pt x="118254" y="79161"/>
                  </a:moveTo>
                  <a:cubicBezTo>
                    <a:pt x="116509" y="84525"/>
                    <a:pt x="110398" y="86995"/>
                    <a:pt x="104728" y="84933"/>
                  </a:cubicBezTo>
                  <a:cubicBezTo>
                    <a:pt x="102107" y="84112"/>
                    <a:pt x="99927" y="81636"/>
                    <a:pt x="98617" y="79161"/>
                  </a:cubicBezTo>
                  <a:cubicBezTo>
                    <a:pt x="98182" y="77512"/>
                    <a:pt x="96872" y="76272"/>
                    <a:pt x="95126" y="75444"/>
                  </a:cubicBezTo>
                  <a:cubicBezTo>
                    <a:pt x="93381" y="75037"/>
                    <a:pt x="91201" y="75858"/>
                    <a:pt x="90761" y="77512"/>
                  </a:cubicBezTo>
                  <a:cubicBezTo>
                    <a:pt x="73309" y="120000"/>
                    <a:pt x="73309" y="120000"/>
                    <a:pt x="73309" y="120000"/>
                  </a:cubicBezTo>
                  <a:cubicBezTo>
                    <a:pt x="44070" y="86174"/>
                    <a:pt x="44070" y="86174"/>
                    <a:pt x="44070" y="86174"/>
                  </a:cubicBezTo>
                  <a:cubicBezTo>
                    <a:pt x="44070" y="86174"/>
                    <a:pt x="44070" y="86174"/>
                    <a:pt x="44510" y="86174"/>
                  </a:cubicBezTo>
                  <a:cubicBezTo>
                    <a:pt x="48436" y="86588"/>
                    <a:pt x="52801" y="85760"/>
                    <a:pt x="56292" y="82871"/>
                  </a:cubicBezTo>
                  <a:cubicBezTo>
                    <a:pt x="62838" y="77920"/>
                    <a:pt x="63707" y="68845"/>
                    <a:pt x="58472" y="63072"/>
                  </a:cubicBezTo>
                  <a:cubicBezTo>
                    <a:pt x="53236" y="56886"/>
                    <a:pt x="43635" y="56059"/>
                    <a:pt x="37089" y="61010"/>
                  </a:cubicBezTo>
                  <a:cubicBezTo>
                    <a:pt x="34034" y="63486"/>
                    <a:pt x="31853" y="67196"/>
                    <a:pt x="31853" y="71320"/>
                  </a:cubicBezTo>
                  <a:cubicBezTo>
                    <a:pt x="31853" y="71734"/>
                    <a:pt x="31853" y="71734"/>
                    <a:pt x="31853" y="71734"/>
                  </a:cubicBezTo>
                  <a:cubicBezTo>
                    <a:pt x="0" y="35433"/>
                    <a:pt x="0" y="35433"/>
                    <a:pt x="0" y="35433"/>
                  </a:cubicBezTo>
                  <a:cubicBezTo>
                    <a:pt x="6980" y="26357"/>
                    <a:pt x="15271" y="19344"/>
                    <a:pt x="21382" y="14807"/>
                  </a:cubicBezTo>
                  <a:cubicBezTo>
                    <a:pt x="36654" y="4083"/>
                    <a:pt x="81600" y="-5819"/>
                    <a:pt x="120000" y="4083"/>
                  </a:cubicBezTo>
                  <a:cubicBezTo>
                    <a:pt x="96437" y="63072"/>
                    <a:pt x="96437" y="63072"/>
                    <a:pt x="96437" y="63072"/>
                  </a:cubicBezTo>
                  <a:cubicBezTo>
                    <a:pt x="96437" y="63072"/>
                    <a:pt x="96437" y="63072"/>
                    <a:pt x="96437" y="63072"/>
                  </a:cubicBezTo>
                  <a:cubicBezTo>
                    <a:pt x="95561" y="64721"/>
                    <a:pt x="96437" y="66783"/>
                    <a:pt x="98182" y="67196"/>
                  </a:cubicBezTo>
                  <a:cubicBezTo>
                    <a:pt x="99927" y="68023"/>
                    <a:pt x="102107" y="68023"/>
                    <a:pt x="103852" y="67196"/>
                  </a:cubicBezTo>
                  <a:cubicBezTo>
                    <a:pt x="106032" y="65548"/>
                    <a:pt x="109523" y="65548"/>
                    <a:pt x="112143" y="66369"/>
                  </a:cubicBezTo>
                  <a:cubicBezTo>
                    <a:pt x="117814" y="68437"/>
                    <a:pt x="120434" y="74209"/>
                    <a:pt x="118254" y="79161"/>
                  </a:cubicBezTo>
                  <a:close/>
                </a:path>
              </a:pathLst>
            </a:custGeom>
            <a:solidFill>
              <a:schemeClr val="accent3">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5" name="Google Shape;265;p81"/>
            <p:cNvSpPr/>
            <p:nvPr/>
          </p:nvSpPr>
          <p:spPr>
            <a:xfrm>
              <a:off x="6916495" y="1994632"/>
              <a:ext cx="781604" cy="1023235"/>
            </a:xfrm>
            <a:custGeom>
              <a:avLst/>
              <a:gdLst/>
              <a:ahLst/>
              <a:cxnLst/>
              <a:rect l="l" t="t" r="r" b="b"/>
              <a:pathLst>
                <a:path w="120000" h="120000" extrusionOk="0">
                  <a:moveTo>
                    <a:pt x="119916" y="76334"/>
                  </a:moveTo>
                  <a:cubicBezTo>
                    <a:pt x="119429" y="81171"/>
                    <a:pt x="118942" y="86013"/>
                    <a:pt x="117962" y="90107"/>
                  </a:cubicBezTo>
                  <a:cubicBezTo>
                    <a:pt x="71168" y="96067"/>
                    <a:pt x="71168" y="96067"/>
                    <a:pt x="71168" y="96067"/>
                  </a:cubicBezTo>
                  <a:cubicBezTo>
                    <a:pt x="69220" y="96441"/>
                    <a:pt x="67754" y="97926"/>
                    <a:pt x="68246" y="99418"/>
                  </a:cubicBezTo>
                  <a:cubicBezTo>
                    <a:pt x="68246" y="101278"/>
                    <a:pt x="69707" y="102395"/>
                    <a:pt x="71168" y="103512"/>
                  </a:cubicBezTo>
                  <a:cubicBezTo>
                    <a:pt x="74095" y="104629"/>
                    <a:pt x="76043" y="106863"/>
                    <a:pt x="76530" y="109471"/>
                  </a:cubicBezTo>
                  <a:cubicBezTo>
                    <a:pt x="77990" y="114314"/>
                    <a:pt x="73608" y="118782"/>
                    <a:pt x="67267" y="119899"/>
                  </a:cubicBezTo>
                  <a:cubicBezTo>
                    <a:pt x="60931" y="120642"/>
                    <a:pt x="54596" y="117291"/>
                    <a:pt x="53622" y="112448"/>
                  </a:cubicBezTo>
                  <a:cubicBezTo>
                    <a:pt x="53135" y="109845"/>
                    <a:pt x="54109" y="107237"/>
                    <a:pt x="56057" y="105377"/>
                  </a:cubicBezTo>
                  <a:cubicBezTo>
                    <a:pt x="57517" y="103886"/>
                    <a:pt x="58010" y="102395"/>
                    <a:pt x="58010" y="100909"/>
                  </a:cubicBezTo>
                  <a:cubicBezTo>
                    <a:pt x="57517" y="99043"/>
                    <a:pt x="55570" y="98301"/>
                    <a:pt x="53622" y="98301"/>
                  </a:cubicBezTo>
                  <a:cubicBezTo>
                    <a:pt x="53622" y="98301"/>
                    <a:pt x="53622" y="98301"/>
                    <a:pt x="53135" y="98301"/>
                  </a:cubicBezTo>
                  <a:cubicBezTo>
                    <a:pt x="0" y="105003"/>
                    <a:pt x="0" y="105003"/>
                    <a:pt x="0" y="105003"/>
                  </a:cubicBezTo>
                  <a:cubicBezTo>
                    <a:pt x="18525" y="67766"/>
                    <a:pt x="18525" y="67766"/>
                    <a:pt x="18525" y="67766"/>
                  </a:cubicBezTo>
                  <a:cubicBezTo>
                    <a:pt x="18525" y="67766"/>
                    <a:pt x="18525" y="68140"/>
                    <a:pt x="19012" y="68140"/>
                  </a:cubicBezTo>
                  <a:cubicBezTo>
                    <a:pt x="20472" y="71491"/>
                    <a:pt x="23886" y="74100"/>
                    <a:pt x="28761" y="75585"/>
                  </a:cubicBezTo>
                  <a:cubicBezTo>
                    <a:pt x="37531" y="78194"/>
                    <a:pt x="46794" y="74842"/>
                    <a:pt x="50208" y="68140"/>
                  </a:cubicBezTo>
                  <a:cubicBezTo>
                    <a:pt x="53622" y="61438"/>
                    <a:pt x="49234" y="53993"/>
                    <a:pt x="40458" y="51384"/>
                  </a:cubicBezTo>
                  <a:cubicBezTo>
                    <a:pt x="36071" y="50267"/>
                    <a:pt x="30709" y="50641"/>
                    <a:pt x="26808" y="52127"/>
                  </a:cubicBezTo>
                  <a:cubicBezTo>
                    <a:pt x="26321" y="52127"/>
                    <a:pt x="26321" y="52127"/>
                    <a:pt x="26321" y="52501"/>
                  </a:cubicBezTo>
                  <a:cubicBezTo>
                    <a:pt x="52156" y="0"/>
                    <a:pt x="52156" y="0"/>
                    <a:pt x="52156" y="0"/>
                  </a:cubicBezTo>
                  <a:cubicBezTo>
                    <a:pt x="57517" y="1491"/>
                    <a:pt x="62879" y="2976"/>
                    <a:pt x="68246" y="5211"/>
                  </a:cubicBezTo>
                  <a:cubicBezTo>
                    <a:pt x="114067" y="23458"/>
                    <a:pt x="120889" y="48776"/>
                    <a:pt x="119916" y="76334"/>
                  </a:cubicBezTo>
                  <a:close/>
                </a:path>
              </a:pathLst>
            </a:custGeom>
            <a:solidFill>
              <a:schemeClr val="accent3">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6" name="Google Shape;266;p81"/>
            <p:cNvSpPr/>
            <p:nvPr/>
          </p:nvSpPr>
          <p:spPr>
            <a:xfrm>
              <a:off x="6100521" y="2254982"/>
              <a:ext cx="758825" cy="768350"/>
            </a:xfrm>
            <a:custGeom>
              <a:avLst/>
              <a:gdLst/>
              <a:ahLst/>
              <a:cxnLst/>
              <a:rect l="l" t="t" r="r" b="b"/>
              <a:pathLst>
                <a:path w="120000" h="120000" extrusionOk="0">
                  <a:moveTo>
                    <a:pt x="67277" y="109088"/>
                  </a:moveTo>
                  <a:cubicBezTo>
                    <a:pt x="70794" y="105122"/>
                    <a:pt x="71800" y="100166"/>
                    <a:pt x="71294" y="95205"/>
                  </a:cubicBezTo>
                  <a:cubicBezTo>
                    <a:pt x="69788" y="85783"/>
                    <a:pt x="60755" y="79338"/>
                    <a:pt x="51211" y="81322"/>
                  </a:cubicBezTo>
                  <a:cubicBezTo>
                    <a:pt x="41672" y="82811"/>
                    <a:pt x="35144" y="91238"/>
                    <a:pt x="36650" y="100661"/>
                  </a:cubicBezTo>
                  <a:cubicBezTo>
                    <a:pt x="37655" y="105622"/>
                    <a:pt x="40672" y="110083"/>
                    <a:pt x="44688" y="112561"/>
                  </a:cubicBezTo>
                  <a:cubicBezTo>
                    <a:pt x="45188" y="112561"/>
                    <a:pt x="45188" y="112561"/>
                    <a:pt x="45188" y="112561"/>
                  </a:cubicBezTo>
                  <a:cubicBezTo>
                    <a:pt x="0" y="120000"/>
                    <a:pt x="0" y="120000"/>
                    <a:pt x="0" y="120000"/>
                  </a:cubicBezTo>
                  <a:cubicBezTo>
                    <a:pt x="1505" y="117522"/>
                    <a:pt x="3011" y="114544"/>
                    <a:pt x="5022" y="111572"/>
                  </a:cubicBezTo>
                  <a:cubicBezTo>
                    <a:pt x="7027" y="108594"/>
                    <a:pt x="18077" y="91733"/>
                    <a:pt x="23600" y="83305"/>
                  </a:cubicBezTo>
                  <a:cubicBezTo>
                    <a:pt x="25605" y="80333"/>
                    <a:pt x="26111" y="76861"/>
                    <a:pt x="25105" y="73883"/>
                  </a:cubicBezTo>
                  <a:cubicBezTo>
                    <a:pt x="15566" y="44133"/>
                    <a:pt x="24100" y="18844"/>
                    <a:pt x="36650" y="0"/>
                  </a:cubicBezTo>
                  <a:cubicBezTo>
                    <a:pt x="73305" y="44133"/>
                    <a:pt x="73305" y="44133"/>
                    <a:pt x="73305" y="44133"/>
                  </a:cubicBezTo>
                  <a:cubicBezTo>
                    <a:pt x="74311" y="45622"/>
                    <a:pt x="76822" y="46116"/>
                    <a:pt x="78827" y="44627"/>
                  </a:cubicBezTo>
                  <a:cubicBezTo>
                    <a:pt x="80333" y="43138"/>
                    <a:pt x="81338" y="41155"/>
                    <a:pt x="81338" y="39172"/>
                  </a:cubicBezTo>
                  <a:cubicBezTo>
                    <a:pt x="81838" y="35700"/>
                    <a:pt x="83350" y="32727"/>
                    <a:pt x="85855" y="30250"/>
                  </a:cubicBezTo>
                  <a:cubicBezTo>
                    <a:pt x="90877" y="26283"/>
                    <a:pt x="98411" y="26777"/>
                    <a:pt x="102927" y="31733"/>
                  </a:cubicBezTo>
                  <a:cubicBezTo>
                    <a:pt x="106944" y="37188"/>
                    <a:pt x="106444" y="44627"/>
                    <a:pt x="100922" y="48594"/>
                  </a:cubicBezTo>
                  <a:cubicBezTo>
                    <a:pt x="98411" y="51072"/>
                    <a:pt x="94894" y="51572"/>
                    <a:pt x="91383" y="51072"/>
                  </a:cubicBezTo>
                  <a:cubicBezTo>
                    <a:pt x="89372" y="50577"/>
                    <a:pt x="87366" y="51572"/>
                    <a:pt x="85355" y="52561"/>
                  </a:cubicBezTo>
                  <a:cubicBezTo>
                    <a:pt x="83850" y="54050"/>
                    <a:pt x="83350" y="56527"/>
                    <a:pt x="84855" y="58016"/>
                  </a:cubicBezTo>
                  <a:cubicBezTo>
                    <a:pt x="120000" y="100661"/>
                    <a:pt x="120000" y="100661"/>
                    <a:pt x="120000" y="100661"/>
                  </a:cubicBezTo>
                  <a:cubicBezTo>
                    <a:pt x="67277" y="109088"/>
                    <a:pt x="67277" y="109088"/>
                    <a:pt x="67277" y="109088"/>
                  </a:cubicBezTo>
                  <a:cubicBezTo>
                    <a:pt x="67277" y="109088"/>
                    <a:pt x="67277" y="109088"/>
                    <a:pt x="67277" y="109088"/>
                  </a:cubicBezTo>
                  <a:close/>
                </a:path>
              </a:pathLst>
            </a:custGeom>
            <a:solidFill>
              <a:schemeClr val="accent3">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7" name="Google Shape;267;p81"/>
            <p:cNvSpPr/>
            <p:nvPr/>
          </p:nvSpPr>
          <p:spPr>
            <a:xfrm>
              <a:off x="6077203" y="2806550"/>
              <a:ext cx="788493" cy="852667"/>
            </a:xfrm>
            <a:custGeom>
              <a:avLst/>
              <a:gdLst/>
              <a:ahLst/>
              <a:cxnLst/>
              <a:rect l="l" t="t" r="r" b="b"/>
              <a:pathLst>
                <a:path w="120000" h="120000" extrusionOk="0">
                  <a:moveTo>
                    <a:pt x="120000" y="17550"/>
                  </a:moveTo>
                  <a:cubicBezTo>
                    <a:pt x="101638" y="62235"/>
                    <a:pt x="101638" y="62235"/>
                    <a:pt x="101638" y="62235"/>
                  </a:cubicBezTo>
                  <a:cubicBezTo>
                    <a:pt x="101638" y="62235"/>
                    <a:pt x="101638" y="62235"/>
                    <a:pt x="101638" y="62235"/>
                  </a:cubicBezTo>
                  <a:cubicBezTo>
                    <a:pt x="99707" y="57764"/>
                    <a:pt x="96321" y="54641"/>
                    <a:pt x="91975" y="52849"/>
                  </a:cubicBezTo>
                  <a:cubicBezTo>
                    <a:pt x="83277" y="50169"/>
                    <a:pt x="73613" y="54191"/>
                    <a:pt x="70227" y="62235"/>
                  </a:cubicBezTo>
                  <a:cubicBezTo>
                    <a:pt x="66847" y="69830"/>
                    <a:pt x="71193" y="78767"/>
                    <a:pt x="79891" y="81896"/>
                  </a:cubicBezTo>
                  <a:cubicBezTo>
                    <a:pt x="84726" y="83682"/>
                    <a:pt x="89555" y="83238"/>
                    <a:pt x="93906" y="81003"/>
                  </a:cubicBezTo>
                  <a:cubicBezTo>
                    <a:pt x="93906" y="81003"/>
                    <a:pt x="93906" y="81003"/>
                    <a:pt x="94389" y="81003"/>
                  </a:cubicBezTo>
                  <a:cubicBezTo>
                    <a:pt x="79891" y="115852"/>
                    <a:pt x="79891" y="115852"/>
                    <a:pt x="79891" y="115852"/>
                  </a:cubicBezTo>
                  <a:cubicBezTo>
                    <a:pt x="53315" y="122110"/>
                    <a:pt x="37856" y="119431"/>
                    <a:pt x="37856" y="119431"/>
                  </a:cubicBezTo>
                  <a:cubicBezTo>
                    <a:pt x="28187" y="118537"/>
                    <a:pt x="22392" y="108258"/>
                    <a:pt x="23358" y="101556"/>
                  </a:cubicBezTo>
                  <a:cubicBezTo>
                    <a:pt x="24807" y="94405"/>
                    <a:pt x="25290" y="91277"/>
                    <a:pt x="20944" y="88153"/>
                  </a:cubicBezTo>
                  <a:cubicBezTo>
                    <a:pt x="17075" y="85468"/>
                    <a:pt x="17075" y="81896"/>
                    <a:pt x="19007" y="80553"/>
                  </a:cubicBezTo>
                  <a:cubicBezTo>
                    <a:pt x="20944" y="79216"/>
                    <a:pt x="27704" y="76531"/>
                    <a:pt x="27704" y="76531"/>
                  </a:cubicBezTo>
                  <a:cubicBezTo>
                    <a:pt x="27704" y="76531"/>
                    <a:pt x="22875" y="73408"/>
                    <a:pt x="19972" y="72509"/>
                  </a:cubicBezTo>
                  <a:cubicBezTo>
                    <a:pt x="17075" y="71172"/>
                    <a:pt x="15626" y="66701"/>
                    <a:pt x="17075" y="64021"/>
                  </a:cubicBezTo>
                  <a:cubicBezTo>
                    <a:pt x="18524" y="61342"/>
                    <a:pt x="19007" y="54641"/>
                    <a:pt x="19007" y="54641"/>
                  </a:cubicBezTo>
                  <a:cubicBezTo>
                    <a:pt x="19007" y="54641"/>
                    <a:pt x="12729" y="51512"/>
                    <a:pt x="5480" y="47934"/>
                  </a:cubicBezTo>
                  <a:cubicBezTo>
                    <a:pt x="162" y="45703"/>
                    <a:pt x="-1285" y="42125"/>
                    <a:pt x="1128" y="35873"/>
                  </a:cubicBezTo>
                  <a:cubicBezTo>
                    <a:pt x="49452" y="28273"/>
                    <a:pt x="49452" y="28273"/>
                    <a:pt x="49452" y="28273"/>
                  </a:cubicBezTo>
                  <a:cubicBezTo>
                    <a:pt x="51866" y="28273"/>
                    <a:pt x="52832" y="26487"/>
                    <a:pt x="52832" y="24257"/>
                  </a:cubicBezTo>
                  <a:cubicBezTo>
                    <a:pt x="52349" y="22465"/>
                    <a:pt x="51383" y="20678"/>
                    <a:pt x="49452" y="19785"/>
                  </a:cubicBezTo>
                  <a:cubicBezTo>
                    <a:pt x="46554" y="17999"/>
                    <a:pt x="44617" y="15763"/>
                    <a:pt x="44134" y="12191"/>
                  </a:cubicBezTo>
                  <a:cubicBezTo>
                    <a:pt x="43168" y="6382"/>
                    <a:pt x="47520" y="1018"/>
                    <a:pt x="53798" y="125"/>
                  </a:cubicBezTo>
                  <a:cubicBezTo>
                    <a:pt x="60081" y="-767"/>
                    <a:pt x="65881" y="3254"/>
                    <a:pt x="66847" y="9062"/>
                  </a:cubicBezTo>
                  <a:cubicBezTo>
                    <a:pt x="67330" y="12191"/>
                    <a:pt x="66364" y="15319"/>
                    <a:pt x="64433" y="17550"/>
                  </a:cubicBezTo>
                  <a:cubicBezTo>
                    <a:pt x="62978" y="18892"/>
                    <a:pt x="62495" y="21128"/>
                    <a:pt x="62978" y="22914"/>
                  </a:cubicBezTo>
                  <a:cubicBezTo>
                    <a:pt x="62978" y="24700"/>
                    <a:pt x="65398" y="26043"/>
                    <a:pt x="67330" y="25594"/>
                  </a:cubicBezTo>
                  <a:lnTo>
                    <a:pt x="120000" y="17550"/>
                  </a:lnTo>
                  <a:close/>
                </a:path>
              </a:pathLst>
            </a:custGeom>
            <a:solidFill>
              <a:schemeClr val="accent3">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8" name="Google Shape;268;p81"/>
            <p:cNvSpPr/>
            <p:nvPr/>
          </p:nvSpPr>
          <p:spPr>
            <a:xfrm>
              <a:off x="6565236" y="2943958"/>
              <a:ext cx="891009" cy="1000126"/>
            </a:xfrm>
            <a:custGeom>
              <a:avLst/>
              <a:gdLst/>
              <a:ahLst/>
              <a:cxnLst/>
              <a:rect l="l" t="t" r="r" b="b"/>
              <a:pathLst>
                <a:path w="120000" h="120000" extrusionOk="0">
                  <a:moveTo>
                    <a:pt x="120000" y="81905"/>
                  </a:moveTo>
                  <a:cubicBezTo>
                    <a:pt x="120000" y="94477"/>
                    <a:pt x="120000" y="109333"/>
                    <a:pt x="120000" y="109333"/>
                  </a:cubicBezTo>
                  <a:cubicBezTo>
                    <a:pt x="120000" y="109333"/>
                    <a:pt x="102897" y="120000"/>
                    <a:pt x="62698" y="120000"/>
                  </a:cubicBezTo>
                  <a:cubicBezTo>
                    <a:pt x="22505" y="120000"/>
                    <a:pt x="5830" y="109333"/>
                    <a:pt x="5830" y="109333"/>
                  </a:cubicBezTo>
                  <a:cubicBezTo>
                    <a:pt x="5830" y="91811"/>
                    <a:pt x="5830" y="91811"/>
                    <a:pt x="5830" y="91811"/>
                  </a:cubicBezTo>
                  <a:cubicBezTo>
                    <a:pt x="22505" y="52572"/>
                    <a:pt x="22505" y="52572"/>
                    <a:pt x="22505" y="52572"/>
                  </a:cubicBezTo>
                  <a:cubicBezTo>
                    <a:pt x="22932" y="51050"/>
                    <a:pt x="22078" y="49522"/>
                    <a:pt x="20369" y="48761"/>
                  </a:cubicBezTo>
                  <a:cubicBezTo>
                    <a:pt x="18660" y="48383"/>
                    <a:pt x="16945" y="48383"/>
                    <a:pt x="15236" y="49144"/>
                  </a:cubicBezTo>
                  <a:cubicBezTo>
                    <a:pt x="12672" y="50283"/>
                    <a:pt x="9675" y="50666"/>
                    <a:pt x="6684" y="49522"/>
                  </a:cubicBezTo>
                  <a:cubicBezTo>
                    <a:pt x="1551" y="48000"/>
                    <a:pt x="-1439" y="42666"/>
                    <a:pt x="697" y="37716"/>
                  </a:cubicBezTo>
                  <a:cubicBezTo>
                    <a:pt x="2839" y="33144"/>
                    <a:pt x="8393" y="30855"/>
                    <a:pt x="13954" y="32383"/>
                  </a:cubicBezTo>
                  <a:cubicBezTo>
                    <a:pt x="16945" y="33522"/>
                    <a:pt x="19087" y="35427"/>
                    <a:pt x="19941" y="37716"/>
                  </a:cubicBezTo>
                  <a:cubicBezTo>
                    <a:pt x="20369" y="39238"/>
                    <a:pt x="22078" y="40761"/>
                    <a:pt x="23787" y="41144"/>
                  </a:cubicBezTo>
                  <a:cubicBezTo>
                    <a:pt x="25502" y="41905"/>
                    <a:pt x="27211" y="41144"/>
                    <a:pt x="28065" y="39616"/>
                  </a:cubicBezTo>
                  <a:cubicBezTo>
                    <a:pt x="44741" y="0"/>
                    <a:pt x="44741" y="0"/>
                    <a:pt x="44741" y="0"/>
                  </a:cubicBezTo>
                  <a:cubicBezTo>
                    <a:pt x="73819" y="31616"/>
                    <a:pt x="73819" y="31616"/>
                    <a:pt x="73819" y="31616"/>
                  </a:cubicBezTo>
                  <a:cubicBezTo>
                    <a:pt x="73392" y="31616"/>
                    <a:pt x="73392" y="31616"/>
                    <a:pt x="73392" y="31616"/>
                  </a:cubicBezTo>
                  <a:cubicBezTo>
                    <a:pt x="69113" y="30855"/>
                    <a:pt x="64840" y="32000"/>
                    <a:pt x="61416" y="34283"/>
                  </a:cubicBezTo>
                  <a:cubicBezTo>
                    <a:pt x="55001" y="38855"/>
                    <a:pt x="54147" y="47238"/>
                    <a:pt x="59280" y="52950"/>
                  </a:cubicBezTo>
                  <a:cubicBezTo>
                    <a:pt x="64413" y="58666"/>
                    <a:pt x="73819" y="59427"/>
                    <a:pt x="80234" y="54855"/>
                  </a:cubicBezTo>
                  <a:cubicBezTo>
                    <a:pt x="83652" y="52188"/>
                    <a:pt x="85361" y="48761"/>
                    <a:pt x="85788" y="44950"/>
                  </a:cubicBezTo>
                  <a:cubicBezTo>
                    <a:pt x="85788" y="44950"/>
                    <a:pt x="85788" y="44572"/>
                    <a:pt x="85788" y="44572"/>
                  </a:cubicBezTo>
                  <a:lnTo>
                    <a:pt x="120000" y="81905"/>
                  </a:lnTo>
                  <a:close/>
                </a:path>
              </a:pathLst>
            </a:custGeom>
            <a:solidFill>
              <a:schemeClr val="accent3"/>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9" name="Google Shape;269;p81"/>
            <p:cNvSpPr/>
            <p:nvPr/>
          </p:nvSpPr>
          <p:spPr>
            <a:xfrm>
              <a:off x="6922846" y="2801083"/>
              <a:ext cx="752476" cy="771525"/>
            </a:xfrm>
            <a:custGeom>
              <a:avLst/>
              <a:gdLst/>
              <a:ahLst/>
              <a:cxnLst/>
              <a:rect l="l" t="t" r="r" b="b"/>
              <a:pathLst>
                <a:path w="120000" h="120000" extrusionOk="0">
                  <a:moveTo>
                    <a:pt x="120000" y="0"/>
                  </a:moveTo>
                  <a:cubicBezTo>
                    <a:pt x="114427" y="22716"/>
                    <a:pt x="102783" y="38022"/>
                    <a:pt x="96200" y="49877"/>
                  </a:cubicBezTo>
                  <a:cubicBezTo>
                    <a:pt x="88100" y="65677"/>
                    <a:pt x="85061" y="96294"/>
                    <a:pt x="85061" y="110122"/>
                  </a:cubicBezTo>
                  <a:cubicBezTo>
                    <a:pt x="85061" y="120000"/>
                    <a:pt x="85061" y="120000"/>
                    <a:pt x="85061" y="120000"/>
                  </a:cubicBezTo>
                  <a:cubicBezTo>
                    <a:pt x="47594" y="75555"/>
                    <a:pt x="47594" y="75555"/>
                    <a:pt x="47594" y="75555"/>
                  </a:cubicBezTo>
                  <a:cubicBezTo>
                    <a:pt x="46077" y="73577"/>
                    <a:pt x="43544" y="73577"/>
                    <a:pt x="41516" y="75061"/>
                  </a:cubicBezTo>
                  <a:cubicBezTo>
                    <a:pt x="40000" y="76050"/>
                    <a:pt x="38988" y="78022"/>
                    <a:pt x="38988" y="80494"/>
                  </a:cubicBezTo>
                  <a:cubicBezTo>
                    <a:pt x="38988" y="83455"/>
                    <a:pt x="37466" y="86911"/>
                    <a:pt x="34427" y="89383"/>
                  </a:cubicBezTo>
                  <a:cubicBezTo>
                    <a:pt x="29366" y="93333"/>
                    <a:pt x="21772" y="92344"/>
                    <a:pt x="17216" y="87405"/>
                  </a:cubicBezTo>
                  <a:cubicBezTo>
                    <a:pt x="13166" y="82466"/>
                    <a:pt x="14177" y="75061"/>
                    <a:pt x="19238" y="70616"/>
                  </a:cubicBezTo>
                  <a:cubicBezTo>
                    <a:pt x="21772" y="68644"/>
                    <a:pt x="25316" y="67655"/>
                    <a:pt x="28861" y="68150"/>
                  </a:cubicBezTo>
                  <a:cubicBezTo>
                    <a:pt x="30883" y="68644"/>
                    <a:pt x="33416" y="68150"/>
                    <a:pt x="34938" y="66666"/>
                  </a:cubicBezTo>
                  <a:cubicBezTo>
                    <a:pt x="36455" y="65183"/>
                    <a:pt x="36961" y="62716"/>
                    <a:pt x="35444" y="61233"/>
                  </a:cubicBezTo>
                  <a:cubicBezTo>
                    <a:pt x="0" y="18766"/>
                    <a:pt x="0" y="18766"/>
                    <a:pt x="0" y="18766"/>
                  </a:cubicBezTo>
                  <a:cubicBezTo>
                    <a:pt x="53672" y="10372"/>
                    <a:pt x="53672" y="10372"/>
                    <a:pt x="53672" y="10372"/>
                  </a:cubicBezTo>
                  <a:cubicBezTo>
                    <a:pt x="53166" y="10372"/>
                    <a:pt x="53166" y="10866"/>
                    <a:pt x="53166" y="10866"/>
                  </a:cubicBezTo>
                  <a:cubicBezTo>
                    <a:pt x="50127" y="14816"/>
                    <a:pt x="48605" y="19755"/>
                    <a:pt x="49622" y="24200"/>
                  </a:cubicBezTo>
                  <a:cubicBezTo>
                    <a:pt x="51138" y="33577"/>
                    <a:pt x="60255" y="40000"/>
                    <a:pt x="69366" y="38516"/>
                  </a:cubicBezTo>
                  <a:cubicBezTo>
                    <a:pt x="78988" y="37038"/>
                    <a:pt x="85572" y="28150"/>
                    <a:pt x="84050" y="18766"/>
                  </a:cubicBezTo>
                  <a:cubicBezTo>
                    <a:pt x="83038" y="13827"/>
                    <a:pt x="80000" y="9877"/>
                    <a:pt x="75950" y="7405"/>
                  </a:cubicBezTo>
                  <a:cubicBezTo>
                    <a:pt x="75950" y="6911"/>
                    <a:pt x="75444" y="6911"/>
                    <a:pt x="75444" y="6911"/>
                  </a:cubicBezTo>
                  <a:lnTo>
                    <a:pt x="120000" y="0"/>
                  </a:lnTo>
                  <a:close/>
                </a:path>
              </a:pathLst>
            </a:custGeom>
            <a:solidFill>
              <a:schemeClr val="accent3">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70" name="Google Shape;270;p81"/>
            <p:cNvSpPr/>
            <p:nvPr/>
          </p:nvSpPr>
          <p:spPr>
            <a:xfrm>
              <a:off x="6734329" y="4086828"/>
              <a:ext cx="595044" cy="181898"/>
            </a:xfrm>
            <a:custGeom>
              <a:avLst/>
              <a:gdLst/>
              <a:ahLst/>
              <a:cxnLst/>
              <a:rect l="l" t="t" r="r" b="b"/>
              <a:pathLst>
                <a:path w="120000" h="120000" extrusionOk="0">
                  <a:moveTo>
                    <a:pt x="116134" y="87"/>
                  </a:moveTo>
                  <a:cubicBezTo>
                    <a:pt x="115495" y="87"/>
                    <a:pt x="114851" y="87"/>
                    <a:pt x="114212" y="2181"/>
                  </a:cubicBezTo>
                  <a:cubicBezTo>
                    <a:pt x="68753" y="88058"/>
                    <a:pt x="68753" y="88058"/>
                    <a:pt x="68753" y="88058"/>
                  </a:cubicBezTo>
                  <a:cubicBezTo>
                    <a:pt x="63633" y="98530"/>
                    <a:pt x="56585" y="98530"/>
                    <a:pt x="50825" y="88058"/>
                  </a:cubicBezTo>
                  <a:cubicBezTo>
                    <a:pt x="6005" y="2181"/>
                    <a:pt x="6005" y="2181"/>
                    <a:pt x="6005" y="2181"/>
                  </a:cubicBezTo>
                  <a:cubicBezTo>
                    <a:pt x="4084" y="-2007"/>
                    <a:pt x="1523" y="87"/>
                    <a:pt x="240" y="6370"/>
                  </a:cubicBezTo>
                  <a:cubicBezTo>
                    <a:pt x="-397" y="12654"/>
                    <a:pt x="240" y="18938"/>
                    <a:pt x="2162" y="23127"/>
                  </a:cubicBezTo>
                  <a:cubicBezTo>
                    <a:pt x="46982" y="109003"/>
                    <a:pt x="46982" y="109003"/>
                    <a:pt x="46982" y="109003"/>
                  </a:cubicBezTo>
                  <a:cubicBezTo>
                    <a:pt x="55307" y="123665"/>
                    <a:pt x="64910" y="123665"/>
                    <a:pt x="72597" y="109003"/>
                  </a:cubicBezTo>
                  <a:cubicBezTo>
                    <a:pt x="118055" y="23127"/>
                    <a:pt x="118055" y="23127"/>
                    <a:pt x="118055" y="23127"/>
                  </a:cubicBezTo>
                  <a:cubicBezTo>
                    <a:pt x="119977" y="18938"/>
                    <a:pt x="120616" y="12654"/>
                    <a:pt x="119333" y="6370"/>
                  </a:cubicBezTo>
                  <a:cubicBezTo>
                    <a:pt x="118694" y="2181"/>
                    <a:pt x="117417" y="87"/>
                    <a:pt x="116134" y="87"/>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71" name="Google Shape;271;p81"/>
            <p:cNvSpPr/>
            <p:nvPr/>
          </p:nvSpPr>
          <p:spPr>
            <a:xfrm>
              <a:off x="6734329" y="4229703"/>
              <a:ext cx="595044" cy="181898"/>
            </a:xfrm>
            <a:custGeom>
              <a:avLst/>
              <a:gdLst/>
              <a:ahLst/>
              <a:cxnLst/>
              <a:rect l="l" t="t" r="r" b="b"/>
              <a:pathLst>
                <a:path w="120000" h="120000" extrusionOk="0">
                  <a:moveTo>
                    <a:pt x="116134" y="87"/>
                  </a:moveTo>
                  <a:cubicBezTo>
                    <a:pt x="115495" y="87"/>
                    <a:pt x="114851" y="2181"/>
                    <a:pt x="114212" y="2181"/>
                  </a:cubicBezTo>
                  <a:cubicBezTo>
                    <a:pt x="68753" y="88058"/>
                    <a:pt x="68753" y="88058"/>
                    <a:pt x="68753" y="88058"/>
                  </a:cubicBezTo>
                  <a:cubicBezTo>
                    <a:pt x="63633" y="98530"/>
                    <a:pt x="56585" y="98530"/>
                    <a:pt x="50825" y="88058"/>
                  </a:cubicBezTo>
                  <a:cubicBezTo>
                    <a:pt x="6005" y="2181"/>
                    <a:pt x="6005" y="2181"/>
                    <a:pt x="6005" y="2181"/>
                  </a:cubicBezTo>
                  <a:cubicBezTo>
                    <a:pt x="4084" y="-2007"/>
                    <a:pt x="1523" y="87"/>
                    <a:pt x="240" y="6370"/>
                  </a:cubicBezTo>
                  <a:cubicBezTo>
                    <a:pt x="-397" y="12654"/>
                    <a:pt x="240" y="21032"/>
                    <a:pt x="2162" y="25221"/>
                  </a:cubicBezTo>
                  <a:cubicBezTo>
                    <a:pt x="46982" y="109003"/>
                    <a:pt x="46982" y="109003"/>
                    <a:pt x="46982" y="109003"/>
                  </a:cubicBezTo>
                  <a:cubicBezTo>
                    <a:pt x="55307" y="123665"/>
                    <a:pt x="64910" y="123665"/>
                    <a:pt x="72597" y="109003"/>
                  </a:cubicBezTo>
                  <a:cubicBezTo>
                    <a:pt x="118055" y="25221"/>
                    <a:pt x="118055" y="25221"/>
                    <a:pt x="118055" y="25221"/>
                  </a:cubicBezTo>
                  <a:cubicBezTo>
                    <a:pt x="119977" y="21032"/>
                    <a:pt x="120616" y="12654"/>
                    <a:pt x="119333" y="6370"/>
                  </a:cubicBezTo>
                  <a:cubicBezTo>
                    <a:pt x="118694" y="2181"/>
                    <a:pt x="117417" y="87"/>
                    <a:pt x="116134" y="87"/>
                  </a:cubicBezTo>
                  <a:close/>
                </a:path>
              </a:pathLst>
            </a:custGeom>
            <a:solidFill>
              <a:schemeClr val="accent3">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72" name="Google Shape;272;p81"/>
            <p:cNvSpPr/>
            <p:nvPr/>
          </p:nvSpPr>
          <p:spPr>
            <a:xfrm>
              <a:off x="6734329" y="4374692"/>
              <a:ext cx="595044" cy="182960"/>
            </a:xfrm>
            <a:custGeom>
              <a:avLst/>
              <a:gdLst/>
              <a:ahLst/>
              <a:cxnLst/>
              <a:rect l="l" t="t" r="r" b="b"/>
              <a:pathLst>
                <a:path w="120000" h="120000" extrusionOk="0">
                  <a:moveTo>
                    <a:pt x="116134" y="780"/>
                  </a:moveTo>
                  <a:cubicBezTo>
                    <a:pt x="115495" y="780"/>
                    <a:pt x="114851" y="780"/>
                    <a:pt x="114212" y="780"/>
                  </a:cubicBezTo>
                  <a:cubicBezTo>
                    <a:pt x="68753" y="86160"/>
                    <a:pt x="68753" y="86160"/>
                    <a:pt x="68753" y="86160"/>
                  </a:cubicBezTo>
                  <a:cubicBezTo>
                    <a:pt x="63633" y="96572"/>
                    <a:pt x="56585" y="96572"/>
                    <a:pt x="50825" y="86160"/>
                  </a:cubicBezTo>
                  <a:cubicBezTo>
                    <a:pt x="6005" y="780"/>
                    <a:pt x="6005" y="780"/>
                    <a:pt x="6005" y="780"/>
                  </a:cubicBezTo>
                  <a:cubicBezTo>
                    <a:pt x="4084" y="-1301"/>
                    <a:pt x="1523" y="780"/>
                    <a:pt x="240" y="7028"/>
                  </a:cubicBezTo>
                  <a:cubicBezTo>
                    <a:pt x="-397" y="13275"/>
                    <a:pt x="240" y="19522"/>
                    <a:pt x="2162" y="23687"/>
                  </a:cubicBezTo>
                  <a:cubicBezTo>
                    <a:pt x="46982" y="109067"/>
                    <a:pt x="46982" y="109067"/>
                    <a:pt x="46982" y="109067"/>
                  </a:cubicBezTo>
                  <a:cubicBezTo>
                    <a:pt x="55307" y="123644"/>
                    <a:pt x="64910" y="123644"/>
                    <a:pt x="72597" y="109067"/>
                  </a:cubicBezTo>
                  <a:cubicBezTo>
                    <a:pt x="118055" y="23687"/>
                    <a:pt x="118055" y="23687"/>
                    <a:pt x="118055" y="23687"/>
                  </a:cubicBezTo>
                  <a:cubicBezTo>
                    <a:pt x="119977" y="19522"/>
                    <a:pt x="120616" y="13275"/>
                    <a:pt x="119333" y="7028"/>
                  </a:cubicBezTo>
                  <a:cubicBezTo>
                    <a:pt x="118694" y="2863"/>
                    <a:pt x="117417" y="780"/>
                    <a:pt x="116134" y="780"/>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273" name="Google Shape;273;p81"/>
          <p:cNvSpPr/>
          <p:nvPr/>
        </p:nvSpPr>
        <p:spPr>
          <a:xfrm>
            <a:off x="2181013" y="1481729"/>
            <a:ext cx="279327" cy="279327"/>
          </a:xfrm>
          <a:custGeom>
            <a:avLst/>
            <a:gdLst/>
            <a:ahLst/>
            <a:cxnLst/>
            <a:rect l="l" t="t" r="r" b="b"/>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74" name="Google Shape;274;p81"/>
          <p:cNvSpPr/>
          <p:nvPr/>
        </p:nvSpPr>
        <p:spPr>
          <a:xfrm>
            <a:off x="5952311" y="1471483"/>
            <a:ext cx="279327" cy="279327"/>
          </a:xfrm>
          <a:custGeom>
            <a:avLst/>
            <a:gdLst/>
            <a:ahLst/>
            <a:cxnLst/>
            <a:rect l="l" t="t" r="r" b="b"/>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75" name="Google Shape;275;p81"/>
          <p:cNvSpPr/>
          <p:nvPr/>
        </p:nvSpPr>
        <p:spPr>
          <a:xfrm>
            <a:off x="9969811" y="1496867"/>
            <a:ext cx="279327" cy="253943"/>
          </a:xfrm>
          <a:custGeom>
            <a:avLst/>
            <a:gdLst/>
            <a:ahLst/>
            <a:cxnLst/>
            <a:rect l="l" t="t" r="r" b="b"/>
            <a:pathLst>
              <a:path w="120000" h="120000" extrusionOk="0">
                <a:moveTo>
                  <a:pt x="95455" y="69000"/>
                </a:moveTo>
                <a:cubicBezTo>
                  <a:pt x="90933" y="69000"/>
                  <a:pt x="87272" y="64966"/>
                  <a:pt x="87272" y="60000"/>
                </a:cubicBezTo>
                <a:cubicBezTo>
                  <a:pt x="87272" y="55033"/>
                  <a:pt x="90933" y="51000"/>
                  <a:pt x="95455" y="51000"/>
                </a:cubicBezTo>
                <a:cubicBezTo>
                  <a:pt x="99972" y="51000"/>
                  <a:pt x="103638" y="55033"/>
                  <a:pt x="103638" y="60000"/>
                </a:cubicBezTo>
                <a:cubicBezTo>
                  <a:pt x="103638" y="64966"/>
                  <a:pt x="99972" y="69000"/>
                  <a:pt x="95455" y="69000"/>
                </a:cubicBezTo>
                <a:moveTo>
                  <a:pt x="117272" y="57000"/>
                </a:moveTo>
                <a:lnTo>
                  <a:pt x="108816" y="57000"/>
                </a:lnTo>
                <a:cubicBezTo>
                  <a:pt x="107555" y="50155"/>
                  <a:pt x="102050" y="45000"/>
                  <a:pt x="95455" y="45000"/>
                </a:cubicBezTo>
                <a:cubicBezTo>
                  <a:pt x="88855" y="45000"/>
                  <a:pt x="83355" y="50155"/>
                  <a:pt x="82094" y="57000"/>
                </a:cubicBezTo>
                <a:lnTo>
                  <a:pt x="2727" y="57000"/>
                </a:lnTo>
                <a:cubicBezTo>
                  <a:pt x="1222" y="57000"/>
                  <a:pt x="0" y="58344"/>
                  <a:pt x="0" y="60000"/>
                </a:cubicBezTo>
                <a:cubicBezTo>
                  <a:pt x="0" y="61655"/>
                  <a:pt x="1222" y="63000"/>
                  <a:pt x="2727" y="63000"/>
                </a:cubicBezTo>
                <a:lnTo>
                  <a:pt x="82094" y="63000"/>
                </a:lnTo>
                <a:cubicBezTo>
                  <a:pt x="83355" y="69844"/>
                  <a:pt x="88855" y="75000"/>
                  <a:pt x="95455" y="75000"/>
                </a:cubicBezTo>
                <a:cubicBezTo>
                  <a:pt x="102050" y="75000"/>
                  <a:pt x="107555" y="69844"/>
                  <a:pt x="108816" y="63000"/>
                </a:cubicBezTo>
                <a:lnTo>
                  <a:pt x="117272" y="63000"/>
                </a:lnTo>
                <a:cubicBezTo>
                  <a:pt x="118777" y="63000"/>
                  <a:pt x="120000" y="61655"/>
                  <a:pt x="120000" y="60000"/>
                </a:cubicBezTo>
                <a:cubicBezTo>
                  <a:pt x="120000" y="58344"/>
                  <a:pt x="118777" y="57000"/>
                  <a:pt x="117272" y="57000"/>
                </a:cubicBezTo>
                <a:moveTo>
                  <a:pt x="30000" y="6000"/>
                </a:moveTo>
                <a:cubicBezTo>
                  <a:pt x="34522" y="6000"/>
                  <a:pt x="38183" y="10033"/>
                  <a:pt x="38183" y="15000"/>
                </a:cubicBezTo>
                <a:cubicBezTo>
                  <a:pt x="38183" y="19972"/>
                  <a:pt x="34522" y="24000"/>
                  <a:pt x="30000" y="24000"/>
                </a:cubicBezTo>
                <a:cubicBezTo>
                  <a:pt x="25477" y="24000"/>
                  <a:pt x="21816" y="19972"/>
                  <a:pt x="21816" y="15000"/>
                </a:cubicBezTo>
                <a:cubicBezTo>
                  <a:pt x="21816" y="10033"/>
                  <a:pt x="25477" y="6000"/>
                  <a:pt x="30000" y="6000"/>
                </a:cubicBezTo>
                <a:moveTo>
                  <a:pt x="2727" y="18000"/>
                </a:moveTo>
                <a:lnTo>
                  <a:pt x="16638" y="18000"/>
                </a:lnTo>
                <a:cubicBezTo>
                  <a:pt x="17900" y="24844"/>
                  <a:pt x="23405" y="30000"/>
                  <a:pt x="30000" y="30000"/>
                </a:cubicBezTo>
                <a:cubicBezTo>
                  <a:pt x="36594" y="30000"/>
                  <a:pt x="42100" y="24844"/>
                  <a:pt x="43361" y="18000"/>
                </a:cubicBezTo>
                <a:lnTo>
                  <a:pt x="117272" y="18000"/>
                </a:lnTo>
                <a:cubicBezTo>
                  <a:pt x="118777" y="18000"/>
                  <a:pt x="120000" y="16661"/>
                  <a:pt x="120000" y="15000"/>
                </a:cubicBezTo>
                <a:cubicBezTo>
                  <a:pt x="120000" y="13344"/>
                  <a:pt x="118777" y="12000"/>
                  <a:pt x="117272" y="12000"/>
                </a:cubicBezTo>
                <a:lnTo>
                  <a:pt x="43361" y="12000"/>
                </a:lnTo>
                <a:cubicBezTo>
                  <a:pt x="42100" y="5155"/>
                  <a:pt x="36594" y="0"/>
                  <a:pt x="30000" y="0"/>
                </a:cubicBezTo>
                <a:cubicBezTo>
                  <a:pt x="23405" y="0"/>
                  <a:pt x="17900" y="5155"/>
                  <a:pt x="16638" y="12000"/>
                </a:cubicBezTo>
                <a:lnTo>
                  <a:pt x="2727" y="12000"/>
                </a:lnTo>
                <a:cubicBezTo>
                  <a:pt x="1222" y="12000"/>
                  <a:pt x="0" y="13344"/>
                  <a:pt x="0" y="15000"/>
                </a:cubicBezTo>
                <a:cubicBezTo>
                  <a:pt x="0" y="16661"/>
                  <a:pt x="1222" y="18000"/>
                  <a:pt x="2727" y="18000"/>
                </a:cubicBezTo>
                <a:moveTo>
                  <a:pt x="51816" y="113994"/>
                </a:moveTo>
                <a:cubicBezTo>
                  <a:pt x="47300" y="113994"/>
                  <a:pt x="43638" y="109966"/>
                  <a:pt x="43638" y="104994"/>
                </a:cubicBezTo>
                <a:cubicBezTo>
                  <a:pt x="43638" y="100027"/>
                  <a:pt x="47300" y="95994"/>
                  <a:pt x="51816" y="95994"/>
                </a:cubicBezTo>
                <a:cubicBezTo>
                  <a:pt x="56338" y="95994"/>
                  <a:pt x="60000" y="100027"/>
                  <a:pt x="60000" y="104994"/>
                </a:cubicBezTo>
                <a:cubicBezTo>
                  <a:pt x="60000" y="109966"/>
                  <a:pt x="56338" y="113994"/>
                  <a:pt x="51816" y="113994"/>
                </a:cubicBezTo>
                <a:moveTo>
                  <a:pt x="117272" y="101994"/>
                </a:moveTo>
                <a:lnTo>
                  <a:pt x="65177" y="101994"/>
                </a:lnTo>
                <a:cubicBezTo>
                  <a:pt x="63916" y="95150"/>
                  <a:pt x="58416" y="89994"/>
                  <a:pt x="51816" y="89994"/>
                </a:cubicBezTo>
                <a:cubicBezTo>
                  <a:pt x="45222" y="89994"/>
                  <a:pt x="39722" y="95150"/>
                  <a:pt x="38455" y="101994"/>
                </a:cubicBezTo>
                <a:lnTo>
                  <a:pt x="2727" y="101994"/>
                </a:lnTo>
                <a:cubicBezTo>
                  <a:pt x="1222" y="101994"/>
                  <a:pt x="0" y="103338"/>
                  <a:pt x="0" y="104994"/>
                </a:cubicBezTo>
                <a:cubicBezTo>
                  <a:pt x="0" y="106655"/>
                  <a:pt x="1222" y="107994"/>
                  <a:pt x="2727" y="107994"/>
                </a:cubicBezTo>
                <a:lnTo>
                  <a:pt x="38455" y="107994"/>
                </a:lnTo>
                <a:cubicBezTo>
                  <a:pt x="39722" y="114844"/>
                  <a:pt x="45222" y="120000"/>
                  <a:pt x="51816" y="120000"/>
                </a:cubicBezTo>
                <a:cubicBezTo>
                  <a:pt x="58416" y="120000"/>
                  <a:pt x="63916" y="114844"/>
                  <a:pt x="65177" y="107994"/>
                </a:cubicBezTo>
                <a:lnTo>
                  <a:pt x="117272" y="107994"/>
                </a:lnTo>
                <a:cubicBezTo>
                  <a:pt x="118777" y="107994"/>
                  <a:pt x="120000" y="106655"/>
                  <a:pt x="120000" y="104994"/>
                </a:cubicBezTo>
                <a:cubicBezTo>
                  <a:pt x="120000" y="103338"/>
                  <a:pt x="118777" y="101994"/>
                  <a:pt x="117272" y="10199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76" name="Google Shape;276;p81"/>
          <p:cNvSpPr txBox="1">
            <a:spLocks noGrp="1"/>
          </p:cNvSpPr>
          <p:nvPr>
            <p:ph type="body" idx="2"/>
          </p:nvPr>
        </p:nvSpPr>
        <p:spPr>
          <a:xfrm>
            <a:off x="442709" y="5129363"/>
            <a:ext cx="3658029"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7" name="Google Shape;277;p81"/>
          <p:cNvSpPr txBox="1">
            <a:spLocks noGrp="1"/>
          </p:cNvSpPr>
          <p:nvPr>
            <p:ph type="body" idx="3"/>
          </p:nvPr>
        </p:nvSpPr>
        <p:spPr>
          <a:xfrm>
            <a:off x="443342" y="4670026"/>
            <a:ext cx="3644936" cy="37272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278" name="Google Shape;278;p81"/>
          <p:cNvGrpSpPr/>
          <p:nvPr/>
        </p:nvGrpSpPr>
        <p:grpSpPr>
          <a:xfrm>
            <a:off x="9228128" y="1953702"/>
            <a:ext cx="1620994" cy="2603950"/>
            <a:chOff x="2011515" y="1953702"/>
            <a:chExt cx="1620994" cy="2603950"/>
          </a:xfrm>
        </p:grpSpPr>
        <p:sp>
          <p:nvSpPr>
            <p:cNvPr id="279" name="Google Shape;279;p81"/>
            <p:cNvSpPr/>
            <p:nvPr/>
          </p:nvSpPr>
          <p:spPr>
            <a:xfrm>
              <a:off x="2285756" y="1953702"/>
              <a:ext cx="869950" cy="923581"/>
            </a:xfrm>
            <a:custGeom>
              <a:avLst/>
              <a:gdLst/>
              <a:ahLst/>
              <a:cxnLst/>
              <a:rect l="l" t="t" r="r" b="b"/>
              <a:pathLst>
                <a:path w="120000" h="120000" extrusionOk="0">
                  <a:moveTo>
                    <a:pt x="118690" y="79161"/>
                  </a:moveTo>
                  <a:cubicBezTo>
                    <a:pt x="116496" y="84525"/>
                    <a:pt x="110805" y="86995"/>
                    <a:pt x="105114" y="84933"/>
                  </a:cubicBezTo>
                  <a:cubicBezTo>
                    <a:pt x="102047" y="84112"/>
                    <a:pt x="100295" y="81636"/>
                    <a:pt x="98980" y="79161"/>
                  </a:cubicBezTo>
                  <a:cubicBezTo>
                    <a:pt x="98544" y="77512"/>
                    <a:pt x="96792" y="76272"/>
                    <a:pt x="95040" y="75444"/>
                  </a:cubicBezTo>
                  <a:cubicBezTo>
                    <a:pt x="93289" y="75037"/>
                    <a:pt x="91537" y="75858"/>
                    <a:pt x="90658" y="77512"/>
                  </a:cubicBezTo>
                  <a:cubicBezTo>
                    <a:pt x="73579" y="120000"/>
                    <a:pt x="73579" y="120000"/>
                    <a:pt x="73579" y="120000"/>
                  </a:cubicBezTo>
                  <a:cubicBezTo>
                    <a:pt x="43796" y="86174"/>
                    <a:pt x="43796" y="86174"/>
                    <a:pt x="43796" y="86174"/>
                  </a:cubicBezTo>
                  <a:cubicBezTo>
                    <a:pt x="44232" y="86174"/>
                    <a:pt x="44232" y="86174"/>
                    <a:pt x="44232" y="86174"/>
                  </a:cubicBezTo>
                  <a:cubicBezTo>
                    <a:pt x="48614" y="86588"/>
                    <a:pt x="52996" y="85760"/>
                    <a:pt x="56499" y="82871"/>
                  </a:cubicBezTo>
                  <a:cubicBezTo>
                    <a:pt x="63069" y="77920"/>
                    <a:pt x="63942" y="68845"/>
                    <a:pt x="58687" y="63072"/>
                  </a:cubicBezTo>
                  <a:cubicBezTo>
                    <a:pt x="53432" y="56886"/>
                    <a:pt x="43796" y="56059"/>
                    <a:pt x="37226" y="61010"/>
                  </a:cubicBezTo>
                  <a:cubicBezTo>
                    <a:pt x="33722" y="63486"/>
                    <a:pt x="31971" y="67196"/>
                    <a:pt x="31971" y="71320"/>
                  </a:cubicBezTo>
                  <a:cubicBezTo>
                    <a:pt x="31534" y="71734"/>
                    <a:pt x="31534" y="71734"/>
                    <a:pt x="31534" y="71734"/>
                  </a:cubicBezTo>
                  <a:cubicBezTo>
                    <a:pt x="0" y="35433"/>
                    <a:pt x="0" y="35433"/>
                    <a:pt x="0" y="35433"/>
                  </a:cubicBezTo>
                  <a:cubicBezTo>
                    <a:pt x="7006" y="26357"/>
                    <a:pt x="15328" y="19344"/>
                    <a:pt x="21461" y="14807"/>
                  </a:cubicBezTo>
                  <a:cubicBezTo>
                    <a:pt x="36789" y="4083"/>
                    <a:pt x="81464" y="-5819"/>
                    <a:pt x="119999" y="4083"/>
                  </a:cubicBezTo>
                  <a:cubicBezTo>
                    <a:pt x="96350" y="63072"/>
                    <a:pt x="96350" y="63072"/>
                    <a:pt x="96350" y="63072"/>
                  </a:cubicBezTo>
                  <a:cubicBezTo>
                    <a:pt x="96350" y="63072"/>
                    <a:pt x="96350" y="63072"/>
                    <a:pt x="96350" y="63072"/>
                  </a:cubicBezTo>
                  <a:cubicBezTo>
                    <a:pt x="95913" y="64721"/>
                    <a:pt x="96792" y="66783"/>
                    <a:pt x="98544" y="67196"/>
                  </a:cubicBezTo>
                  <a:cubicBezTo>
                    <a:pt x="100295" y="68023"/>
                    <a:pt x="102483" y="68023"/>
                    <a:pt x="103798" y="67196"/>
                  </a:cubicBezTo>
                  <a:cubicBezTo>
                    <a:pt x="106423" y="65548"/>
                    <a:pt x="109490" y="65548"/>
                    <a:pt x="112557" y="66369"/>
                  </a:cubicBezTo>
                  <a:cubicBezTo>
                    <a:pt x="117811" y="68437"/>
                    <a:pt x="120878" y="74209"/>
                    <a:pt x="118690" y="79161"/>
                  </a:cubicBezTo>
                  <a:close/>
                </a:path>
              </a:pathLst>
            </a:custGeom>
            <a:solidFill>
              <a:schemeClr val="accent1">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0" name="Google Shape;280;p81"/>
            <p:cNvSpPr/>
            <p:nvPr/>
          </p:nvSpPr>
          <p:spPr>
            <a:xfrm>
              <a:off x="2850906" y="1994632"/>
              <a:ext cx="781603" cy="1023235"/>
            </a:xfrm>
            <a:custGeom>
              <a:avLst/>
              <a:gdLst/>
              <a:ahLst/>
              <a:cxnLst/>
              <a:rect l="l" t="t" r="r" b="b"/>
              <a:pathLst>
                <a:path w="120000" h="120000" extrusionOk="0">
                  <a:moveTo>
                    <a:pt x="119916" y="76334"/>
                  </a:moveTo>
                  <a:cubicBezTo>
                    <a:pt x="119429" y="81171"/>
                    <a:pt x="118942" y="86013"/>
                    <a:pt x="117475" y="90107"/>
                  </a:cubicBezTo>
                  <a:cubicBezTo>
                    <a:pt x="71168" y="96067"/>
                    <a:pt x="71168" y="96067"/>
                    <a:pt x="71168" y="96067"/>
                  </a:cubicBezTo>
                  <a:cubicBezTo>
                    <a:pt x="68733" y="96441"/>
                    <a:pt x="67754" y="97926"/>
                    <a:pt x="67754" y="99418"/>
                  </a:cubicBezTo>
                  <a:cubicBezTo>
                    <a:pt x="68246" y="101278"/>
                    <a:pt x="69220" y="102395"/>
                    <a:pt x="71168" y="103512"/>
                  </a:cubicBezTo>
                  <a:cubicBezTo>
                    <a:pt x="74095" y="104629"/>
                    <a:pt x="76043" y="106863"/>
                    <a:pt x="76530" y="109471"/>
                  </a:cubicBezTo>
                  <a:cubicBezTo>
                    <a:pt x="77503" y="114314"/>
                    <a:pt x="73121" y="118782"/>
                    <a:pt x="66780" y="119899"/>
                  </a:cubicBezTo>
                  <a:cubicBezTo>
                    <a:pt x="60444" y="120642"/>
                    <a:pt x="54596" y="117291"/>
                    <a:pt x="53622" y="112448"/>
                  </a:cubicBezTo>
                  <a:cubicBezTo>
                    <a:pt x="53135" y="109845"/>
                    <a:pt x="54109" y="107237"/>
                    <a:pt x="56057" y="105377"/>
                  </a:cubicBezTo>
                  <a:cubicBezTo>
                    <a:pt x="57517" y="103886"/>
                    <a:pt x="58010" y="102395"/>
                    <a:pt x="57517" y="100909"/>
                  </a:cubicBezTo>
                  <a:cubicBezTo>
                    <a:pt x="57517" y="99043"/>
                    <a:pt x="55570" y="98301"/>
                    <a:pt x="53135" y="98301"/>
                  </a:cubicBezTo>
                  <a:cubicBezTo>
                    <a:pt x="53135" y="98301"/>
                    <a:pt x="53135" y="98301"/>
                    <a:pt x="53135" y="98301"/>
                  </a:cubicBezTo>
                  <a:cubicBezTo>
                    <a:pt x="0" y="105003"/>
                    <a:pt x="0" y="105003"/>
                    <a:pt x="0" y="105003"/>
                  </a:cubicBezTo>
                  <a:cubicBezTo>
                    <a:pt x="18525" y="67766"/>
                    <a:pt x="18525" y="67766"/>
                    <a:pt x="18525" y="67766"/>
                  </a:cubicBezTo>
                  <a:cubicBezTo>
                    <a:pt x="18525" y="67766"/>
                    <a:pt x="18525" y="68140"/>
                    <a:pt x="18525" y="68140"/>
                  </a:cubicBezTo>
                  <a:cubicBezTo>
                    <a:pt x="20472" y="71491"/>
                    <a:pt x="23886" y="74100"/>
                    <a:pt x="28274" y="75585"/>
                  </a:cubicBezTo>
                  <a:cubicBezTo>
                    <a:pt x="37044" y="78194"/>
                    <a:pt x="46794" y="74842"/>
                    <a:pt x="50208" y="68140"/>
                  </a:cubicBezTo>
                  <a:cubicBezTo>
                    <a:pt x="53622" y="61438"/>
                    <a:pt x="49234" y="53993"/>
                    <a:pt x="40458" y="51384"/>
                  </a:cubicBezTo>
                  <a:cubicBezTo>
                    <a:pt x="36071" y="50267"/>
                    <a:pt x="30709" y="50641"/>
                    <a:pt x="26321" y="52127"/>
                  </a:cubicBezTo>
                  <a:cubicBezTo>
                    <a:pt x="26321" y="52127"/>
                    <a:pt x="26321" y="52127"/>
                    <a:pt x="26321" y="52501"/>
                  </a:cubicBezTo>
                  <a:cubicBezTo>
                    <a:pt x="52156" y="0"/>
                    <a:pt x="52156" y="0"/>
                    <a:pt x="52156" y="0"/>
                  </a:cubicBezTo>
                  <a:cubicBezTo>
                    <a:pt x="57517" y="1491"/>
                    <a:pt x="62879" y="2976"/>
                    <a:pt x="67754" y="5211"/>
                  </a:cubicBezTo>
                  <a:cubicBezTo>
                    <a:pt x="114067" y="23458"/>
                    <a:pt x="120889" y="48776"/>
                    <a:pt x="119916" y="76334"/>
                  </a:cubicBezTo>
                  <a:close/>
                </a:path>
              </a:pathLst>
            </a:custGeom>
            <a:solidFill>
              <a:schemeClr val="accent1">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1" name="Google Shape;281;p81"/>
            <p:cNvSpPr/>
            <p:nvPr/>
          </p:nvSpPr>
          <p:spPr>
            <a:xfrm>
              <a:off x="2034932" y="2254982"/>
              <a:ext cx="758825" cy="768350"/>
            </a:xfrm>
            <a:custGeom>
              <a:avLst/>
              <a:gdLst/>
              <a:ahLst/>
              <a:cxnLst/>
              <a:rect l="l" t="t" r="r" b="b"/>
              <a:pathLst>
                <a:path w="120000" h="120000" extrusionOk="0">
                  <a:moveTo>
                    <a:pt x="67277" y="109088"/>
                  </a:moveTo>
                  <a:cubicBezTo>
                    <a:pt x="70294" y="105122"/>
                    <a:pt x="71800" y="100166"/>
                    <a:pt x="70794" y="95205"/>
                  </a:cubicBezTo>
                  <a:cubicBezTo>
                    <a:pt x="69288" y="85783"/>
                    <a:pt x="60250" y="79338"/>
                    <a:pt x="51211" y="81322"/>
                  </a:cubicBezTo>
                  <a:cubicBezTo>
                    <a:pt x="41672" y="82811"/>
                    <a:pt x="35144" y="91238"/>
                    <a:pt x="36650" y="100661"/>
                  </a:cubicBezTo>
                  <a:cubicBezTo>
                    <a:pt x="37655" y="105622"/>
                    <a:pt x="40672" y="110083"/>
                    <a:pt x="44688" y="112561"/>
                  </a:cubicBezTo>
                  <a:cubicBezTo>
                    <a:pt x="44688" y="112561"/>
                    <a:pt x="45188" y="112561"/>
                    <a:pt x="45188" y="112561"/>
                  </a:cubicBezTo>
                  <a:cubicBezTo>
                    <a:pt x="0" y="120000"/>
                    <a:pt x="0" y="120000"/>
                    <a:pt x="0" y="120000"/>
                  </a:cubicBezTo>
                  <a:cubicBezTo>
                    <a:pt x="1005" y="117522"/>
                    <a:pt x="3011" y="114544"/>
                    <a:pt x="5022" y="111572"/>
                  </a:cubicBezTo>
                  <a:cubicBezTo>
                    <a:pt x="6527" y="108594"/>
                    <a:pt x="18077" y="91733"/>
                    <a:pt x="23600" y="83305"/>
                  </a:cubicBezTo>
                  <a:cubicBezTo>
                    <a:pt x="25605" y="80333"/>
                    <a:pt x="26111" y="76861"/>
                    <a:pt x="25105" y="73883"/>
                  </a:cubicBezTo>
                  <a:cubicBezTo>
                    <a:pt x="15566" y="44133"/>
                    <a:pt x="24100" y="18844"/>
                    <a:pt x="36650" y="0"/>
                  </a:cubicBezTo>
                  <a:cubicBezTo>
                    <a:pt x="72805" y="44133"/>
                    <a:pt x="72805" y="44133"/>
                    <a:pt x="72805" y="44133"/>
                  </a:cubicBezTo>
                  <a:cubicBezTo>
                    <a:pt x="74311" y="45622"/>
                    <a:pt x="76822" y="46116"/>
                    <a:pt x="78827" y="44627"/>
                  </a:cubicBezTo>
                  <a:cubicBezTo>
                    <a:pt x="80333" y="43138"/>
                    <a:pt x="81338" y="41155"/>
                    <a:pt x="81338" y="39172"/>
                  </a:cubicBezTo>
                  <a:cubicBezTo>
                    <a:pt x="81338" y="35700"/>
                    <a:pt x="82844" y="32727"/>
                    <a:pt x="85855" y="30250"/>
                  </a:cubicBezTo>
                  <a:cubicBezTo>
                    <a:pt x="90877" y="26283"/>
                    <a:pt x="98411" y="26777"/>
                    <a:pt x="102927" y="31733"/>
                  </a:cubicBezTo>
                  <a:cubicBezTo>
                    <a:pt x="106944" y="37188"/>
                    <a:pt x="105938" y="44627"/>
                    <a:pt x="100922" y="48594"/>
                  </a:cubicBezTo>
                  <a:cubicBezTo>
                    <a:pt x="98411" y="51072"/>
                    <a:pt x="94894" y="51572"/>
                    <a:pt x="91383" y="51072"/>
                  </a:cubicBezTo>
                  <a:cubicBezTo>
                    <a:pt x="89372" y="50577"/>
                    <a:pt x="86861" y="51572"/>
                    <a:pt x="85355" y="52561"/>
                  </a:cubicBezTo>
                  <a:cubicBezTo>
                    <a:pt x="83850" y="54050"/>
                    <a:pt x="83350" y="56527"/>
                    <a:pt x="84855" y="58016"/>
                  </a:cubicBezTo>
                  <a:cubicBezTo>
                    <a:pt x="120000" y="100661"/>
                    <a:pt x="120000" y="100661"/>
                    <a:pt x="120000" y="100661"/>
                  </a:cubicBezTo>
                  <a:cubicBezTo>
                    <a:pt x="66777" y="109088"/>
                    <a:pt x="66777" y="109088"/>
                    <a:pt x="66777" y="109088"/>
                  </a:cubicBezTo>
                  <a:cubicBezTo>
                    <a:pt x="67277" y="109088"/>
                    <a:pt x="67277" y="109088"/>
                    <a:pt x="67277" y="109088"/>
                  </a:cubicBezTo>
                  <a:close/>
                </a:path>
              </a:pathLst>
            </a:custGeom>
            <a:solidFill>
              <a:schemeClr val="accent1">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2" name="Google Shape;282;p81"/>
            <p:cNvSpPr/>
            <p:nvPr/>
          </p:nvSpPr>
          <p:spPr>
            <a:xfrm>
              <a:off x="2011515" y="2806550"/>
              <a:ext cx="788592" cy="852667"/>
            </a:xfrm>
            <a:custGeom>
              <a:avLst/>
              <a:gdLst/>
              <a:ahLst/>
              <a:cxnLst/>
              <a:rect l="l" t="t" r="r" b="b"/>
              <a:pathLst>
                <a:path w="120000" h="120000" extrusionOk="0">
                  <a:moveTo>
                    <a:pt x="120000" y="17550"/>
                  </a:moveTo>
                  <a:cubicBezTo>
                    <a:pt x="101641" y="62235"/>
                    <a:pt x="101641" y="62235"/>
                    <a:pt x="101641" y="62235"/>
                  </a:cubicBezTo>
                  <a:cubicBezTo>
                    <a:pt x="101641" y="62235"/>
                    <a:pt x="101641" y="62235"/>
                    <a:pt x="101158" y="62235"/>
                  </a:cubicBezTo>
                  <a:cubicBezTo>
                    <a:pt x="99709" y="57764"/>
                    <a:pt x="96324" y="54641"/>
                    <a:pt x="91496" y="52849"/>
                  </a:cubicBezTo>
                  <a:cubicBezTo>
                    <a:pt x="83282" y="50169"/>
                    <a:pt x="73620" y="54191"/>
                    <a:pt x="70234" y="62235"/>
                  </a:cubicBezTo>
                  <a:cubicBezTo>
                    <a:pt x="66855" y="69830"/>
                    <a:pt x="71200" y="78767"/>
                    <a:pt x="79897" y="81896"/>
                  </a:cubicBezTo>
                  <a:cubicBezTo>
                    <a:pt x="84248" y="83682"/>
                    <a:pt x="89559" y="83238"/>
                    <a:pt x="93427" y="81003"/>
                  </a:cubicBezTo>
                  <a:cubicBezTo>
                    <a:pt x="93910" y="81003"/>
                    <a:pt x="93910" y="81003"/>
                    <a:pt x="93910" y="81003"/>
                  </a:cubicBezTo>
                  <a:cubicBezTo>
                    <a:pt x="79897" y="115852"/>
                    <a:pt x="79897" y="115852"/>
                    <a:pt x="79897" y="115852"/>
                  </a:cubicBezTo>
                  <a:cubicBezTo>
                    <a:pt x="52841" y="122110"/>
                    <a:pt x="37868" y="119431"/>
                    <a:pt x="37868" y="119431"/>
                  </a:cubicBezTo>
                  <a:cubicBezTo>
                    <a:pt x="28200" y="118537"/>
                    <a:pt x="22406" y="108258"/>
                    <a:pt x="23372" y="101556"/>
                  </a:cubicBezTo>
                  <a:cubicBezTo>
                    <a:pt x="24820" y="94405"/>
                    <a:pt x="25303" y="91277"/>
                    <a:pt x="20958" y="88153"/>
                  </a:cubicBezTo>
                  <a:cubicBezTo>
                    <a:pt x="17089" y="85468"/>
                    <a:pt x="17089" y="81896"/>
                    <a:pt x="19021" y="80553"/>
                  </a:cubicBezTo>
                  <a:cubicBezTo>
                    <a:pt x="20958" y="79216"/>
                    <a:pt x="27717" y="76531"/>
                    <a:pt x="27717" y="76531"/>
                  </a:cubicBezTo>
                  <a:cubicBezTo>
                    <a:pt x="27717" y="76531"/>
                    <a:pt x="22889" y="73408"/>
                    <a:pt x="19986" y="72509"/>
                  </a:cubicBezTo>
                  <a:cubicBezTo>
                    <a:pt x="17089" y="71172"/>
                    <a:pt x="15641" y="66701"/>
                    <a:pt x="17089" y="64021"/>
                  </a:cubicBezTo>
                  <a:cubicBezTo>
                    <a:pt x="18538" y="61342"/>
                    <a:pt x="19021" y="54641"/>
                    <a:pt x="19021" y="54641"/>
                  </a:cubicBezTo>
                  <a:cubicBezTo>
                    <a:pt x="19021" y="54641"/>
                    <a:pt x="12261" y="51512"/>
                    <a:pt x="5013" y="47934"/>
                  </a:cubicBezTo>
                  <a:cubicBezTo>
                    <a:pt x="179" y="45703"/>
                    <a:pt x="-1268" y="42125"/>
                    <a:pt x="1145" y="35873"/>
                  </a:cubicBezTo>
                  <a:cubicBezTo>
                    <a:pt x="49461" y="28273"/>
                    <a:pt x="49461" y="28273"/>
                    <a:pt x="49461" y="28273"/>
                  </a:cubicBezTo>
                  <a:cubicBezTo>
                    <a:pt x="51393" y="28273"/>
                    <a:pt x="52841" y="26487"/>
                    <a:pt x="52841" y="24257"/>
                  </a:cubicBezTo>
                  <a:cubicBezTo>
                    <a:pt x="52358" y="22465"/>
                    <a:pt x="50910" y="20678"/>
                    <a:pt x="49461" y="19785"/>
                  </a:cubicBezTo>
                  <a:cubicBezTo>
                    <a:pt x="46564" y="17999"/>
                    <a:pt x="44628" y="15763"/>
                    <a:pt x="44145" y="12191"/>
                  </a:cubicBezTo>
                  <a:cubicBezTo>
                    <a:pt x="42696" y="6382"/>
                    <a:pt x="47047" y="1018"/>
                    <a:pt x="53324" y="125"/>
                  </a:cubicBezTo>
                  <a:cubicBezTo>
                    <a:pt x="59606" y="-767"/>
                    <a:pt x="65889" y="3254"/>
                    <a:pt x="66855" y="9062"/>
                  </a:cubicBezTo>
                  <a:cubicBezTo>
                    <a:pt x="67337" y="12191"/>
                    <a:pt x="66372" y="15319"/>
                    <a:pt x="64440" y="17550"/>
                  </a:cubicBezTo>
                  <a:cubicBezTo>
                    <a:pt x="62986" y="18892"/>
                    <a:pt x="62503" y="21128"/>
                    <a:pt x="62503" y="22914"/>
                  </a:cubicBezTo>
                  <a:cubicBezTo>
                    <a:pt x="62986" y="24700"/>
                    <a:pt x="64923" y="26043"/>
                    <a:pt x="67337" y="25594"/>
                  </a:cubicBezTo>
                  <a:lnTo>
                    <a:pt x="120000" y="17550"/>
                  </a:lnTo>
                  <a:close/>
                </a:path>
              </a:pathLst>
            </a:custGeom>
            <a:solidFill>
              <a:schemeClr val="accent1">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3" name="Google Shape;283;p81"/>
            <p:cNvSpPr/>
            <p:nvPr/>
          </p:nvSpPr>
          <p:spPr>
            <a:xfrm>
              <a:off x="2499260" y="2943958"/>
              <a:ext cx="888222" cy="1000126"/>
            </a:xfrm>
            <a:custGeom>
              <a:avLst/>
              <a:gdLst/>
              <a:ahLst/>
              <a:cxnLst/>
              <a:rect l="l" t="t" r="r" b="b"/>
              <a:pathLst>
                <a:path w="120000" h="120000" extrusionOk="0">
                  <a:moveTo>
                    <a:pt x="120000" y="81905"/>
                  </a:moveTo>
                  <a:cubicBezTo>
                    <a:pt x="120000" y="94477"/>
                    <a:pt x="120000" y="109333"/>
                    <a:pt x="120000" y="109333"/>
                  </a:cubicBezTo>
                  <a:cubicBezTo>
                    <a:pt x="120000" y="109333"/>
                    <a:pt x="103269" y="120000"/>
                    <a:pt x="62950" y="120000"/>
                  </a:cubicBezTo>
                  <a:cubicBezTo>
                    <a:pt x="22626" y="120000"/>
                    <a:pt x="5901" y="109333"/>
                    <a:pt x="5901" y="109333"/>
                  </a:cubicBezTo>
                  <a:cubicBezTo>
                    <a:pt x="5901" y="91811"/>
                    <a:pt x="5901" y="91811"/>
                    <a:pt x="5901" y="91811"/>
                  </a:cubicBezTo>
                  <a:cubicBezTo>
                    <a:pt x="22199" y="52572"/>
                    <a:pt x="22199" y="52572"/>
                    <a:pt x="22199" y="52572"/>
                  </a:cubicBezTo>
                  <a:cubicBezTo>
                    <a:pt x="23059" y="51050"/>
                    <a:pt x="22199" y="49522"/>
                    <a:pt x="20485" y="48761"/>
                  </a:cubicBezTo>
                  <a:cubicBezTo>
                    <a:pt x="18765" y="48383"/>
                    <a:pt x="16624" y="48383"/>
                    <a:pt x="14904" y="49144"/>
                  </a:cubicBezTo>
                  <a:cubicBezTo>
                    <a:pt x="12763" y="50283"/>
                    <a:pt x="9329" y="50666"/>
                    <a:pt x="6755" y="49522"/>
                  </a:cubicBezTo>
                  <a:cubicBezTo>
                    <a:pt x="1180" y="48000"/>
                    <a:pt x="-1393" y="42666"/>
                    <a:pt x="753" y="37716"/>
                  </a:cubicBezTo>
                  <a:cubicBezTo>
                    <a:pt x="2467" y="33144"/>
                    <a:pt x="8469" y="30855"/>
                    <a:pt x="14050" y="32383"/>
                  </a:cubicBezTo>
                  <a:cubicBezTo>
                    <a:pt x="16624" y="33522"/>
                    <a:pt x="18765" y="35427"/>
                    <a:pt x="20052" y="37716"/>
                  </a:cubicBezTo>
                  <a:cubicBezTo>
                    <a:pt x="20485" y="39238"/>
                    <a:pt x="21772" y="40761"/>
                    <a:pt x="23486" y="41144"/>
                  </a:cubicBezTo>
                  <a:cubicBezTo>
                    <a:pt x="25200" y="41905"/>
                    <a:pt x="27347" y="41144"/>
                    <a:pt x="28201" y="39616"/>
                  </a:cubicBezTo>
                  <a:cubicBezTo>
                    <a:pt x="44932" y="0"/>
                    <a:pt x="44932" y="0"/>
                    <a:pt x="44932" y="0"/>
                  </a:cubicBezTo>
                  <a:cubicBezTo>
                    <a:pt x="73673" y="31616"/>
                    <a:pt x="73673" y="31616"/>
                    <a:pt x="73673" y="31616"/>
                  </a:cubicBezTo>
                  <a:cubicBezTo>
                    <a:pt x="73673" y="31616"/>
                    <a:pt x="73673" y="31616"/>
                    <a:pt x="73246" y="31616"/>
                  </a:cubicBezTo>
                  <a:cubicBezTo>
                    <a:pt x="69385" y="30855"/>
                    <a:pt x="65091" y="32000"/>
                    <a:pt x="61663" y="34283"/>
                  </a:cubicBezTo>
                  <a:cubicBezTo>
                    <a:pt x="55228" y="38855"/>
                    <a:pt x="54368" y="47238"/>
                    <a:pt x="59516" y="52950"/>
                  </a:cubicBezTo>
                  <a:cubicBezTo>
                    <a:pt x="64664" y="58666"/>
                    <a:pt x="74100" y="59427"/>
                    <a:pt x="80535" y="54855"/>
                  </a:cubicBezTo>
                  <a:cubicBezTo>
                    <a:pt x="83536" y="52188"/>
                    <a:pt x="85683" y="48761"/>
                    <a:pt x="85683" y="44950"/>
                  </a:cubicBezTo>
                  <a:cubicBezTo>
                    <a:pt x="85683" y="44950"/>
                    <a:pt x="85683" y="44572"/>
                    <a:pt x="85683" y="44572"/>
                  </a:cubicBezTo>
                  <a:lnTo>
                    <a:pt x="120000" y="81905"/>
                  </a:lnTo>
                  <a:close/>
                </a:path>
              </a:pathLst>
            </a:custGeom>
            <a:solidFill>
              <a:schemeClr val="accent1"/>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4" name="Google Shape;284;p81"/>
            <p:cNvSpPr/>
            <p:nvPr/>
          </p:nvSpPr>
          <p:spPr>
            <a:xfrm>
              <a:off x="2857257" y="2801083"/>
              <a:ext cx="752476" cy="771525"/>
            </a:xfrm>
            <a:custGeom>
              <a:avLst/>
              <a:gdLst/>
              <a:ahLst/>
              <a:cxnLst/>
              <a:rect l="l" t="t" r="r" b="b"/>
              <a:pathLst>
                <a:path w="120000" h="120000" extrusionOk="0">
                  <a:moveTo>
                    <a:pt x="120000" y="0"/>
                  </a:moveTo>
                  <a:cubicBezTo>
                    <a:pt x="113922" y="22716"/>
                    <a:pt x="102783" y="38022"/>
                    <a:pt x="96200" y="49877"/>
                  </a:cubicBezTo>
                  <a:cubicBezTo>
                    <a:pt x="87594" y="65677"/>
                    <a:pt x="84555" y="96294"/>
                    <a:pt x="84555" y="110122"/>
                  </a:cubicBezTo>
                  <a:cubicBezTo>
                    <a:pt x="84555" y="120000"/>
                    <a:pt x="84555" y="120000"/>
                    <a:pt x="84555" y="120000"/>
                  </a:cubicBezTo>
                  <a:cubicBezTo>
                    <a:pt x="47088" y="75555"/>
                    <a:pt x="47088" y="75555"/>
                    <a:pt x="47088" y="75555"/>
                  </a:cubicBezTo>
                  <a:cubicBezTo>
                    <a:pt x="46077" y="73577"/>
                    <a:pt x="43544" y="73577"/>
                    <a:pt x="41516" y="75061"/>
                  </a:cubicBezTo>
                  <a:cubicBezTo>
                    <a:pt x="40000" y="76050"/>
                    <a:pt x="38988" y="78022"/>
                    <a:pt x="38988" y="80494"/>
                  </a:cubicBezTo>
                  <a:cubicBezTo>
                    <a:pt x="38483" y="83455"/>
                    <a:pt x="37466" y="86911"/>
                    <a:pt x="34427" y="89383"/>
                  </a:cubicBezTo>
                  <a:cubicBezTo>
                    <a:pt x="29366" y="93333"/>
                    <a:pt x="21772" y="92344"/>
                    <a:pt x="17216" y="87405"/>
                  </a:cubicBezTo>
                  <a:cubicBezTo>
                    <a:pt x="13166" y="82466"/>
                    <a:pt x="13672" y="75061"/>
                    <a:pt x="19238" y="70616"/>
                  </a:cubicBezTo>
                  <a:cubicBezTo>
                    <a:pt x="21772" y="68644"/>
                    <a:pt x="25316" y="67655"/>
                    <a:pt x="28861" y="68150"/>
                  </a:cubicBezTo>
                  <a:cubicBezTo>
                    <a:pt x="30883" y="68644"/>
                    <a:pt x="32911" y="68150"/>
                    <a:pt x="34938" y="66666"/>
                  </a:cubicBezTo>
                  <a:cubicBezTo>
                    <a:pt x="36455" y="65183"/>
                    <a:pt x="36961" y="62716"/>
                    <a:pt x="35444" y="61233"/>
                  </a:cubicBezTo>
                  <a:cubicBezTo>
                    <a:pt x="0" y="18766"/>
                    <a:pt x="0" y="18766"/>
                    <a:pt x="0" y="18766"/>
                  </a:cubicBezTo>
                  <a:cubicBezTo>
                    <a:pt x="53166" y="10372"/>
                    <a:pt x="53166" y="10372"/>
                    <a:pt x="53166" y="10372"/>
                  </a:cubicBezTo>
                  <a:cubicBezTo>
                    <a:pt x="53166" y="10372"/>
                    <a:pt x="53166" y="10866"/>
                    <a:pt x="53166" y="10866"/>
                  </a:cubicBezTo>
                  <a:cubicBezTo>
                    <a:pt x="50127" y="14816"/>
                    <a:pt x="48605" y="19755"/>
                    <a:pt x="49116" y="24200"/>
                  </a:cubicBezTo>
                  <a:cubicBezTo>
                    <a:pt x="51138" y="33577"/>
                    <a:pt x="59744" y="40000"/>
                    <a:pt x="69366" y="38516"/>
                  </a:cubicBezTo>
                  <a:cubicBezTo>
                    <a:pt x="78988" y="37038"/>
                    <a:pt x="85572" y="28150"/>
                    <a:pt x="84050" y="18766"/>
                  </a:cubicBezTo>
                  <a:cubicBezTo>
                    <a:pt x="83038" y="13827"/>
                    <a:pt x="80000" y="9877"/>
                    <a:pt x="75950" y="7405"/>
                  </a:cubicBezTo>
                  <a:cubicBezTo>
                    <a:pt x="75444" y="6911"/>
                    <a:pt x="75444" y="6911"/>
                    <a:pt x="75444" y="6911"/>
                  </a:cubicBezTo>
                  <a:lnTo>
                    <a:pt x="120000" y="0"/>
                  </a:lnTo>
                  <a:close/>
                </a:path>
              </a:pathLst>
            </a:custGeom>
            <a:solidFill>
              <a:schemeClr val="accent1">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5" name="Google Shape;285;p81"/>
            <p:cNvSpPr/>
            <p:nvPr/>
          </p:nvSpPr>
          <p:spPr>
            <a:xfrm>
              <a:off x="2668685" y="4086828"/>
              <a:ext cx="595100" cy="181898"/>
            </a:xfrm>
            <a:custGeom>
              <a:avLst/>
              <a:gdLst/>
              <a:ahLst/>
              <a:cxnLst/>
              <a:rect l="l" t="t" r="r" b="b"/>
              <a:pathLst>
                <a:path w="120000" h="120000" extrusionOk="0">
                  <a:moveTo>
                    <a:pt x="116134" y="87"/>
                  </a:moveTo>
                  <a:cubicBezTo>
                    <a:pt x="115496" y="87"/>
                    <a:pt x="114851" y="87"/>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18938"/>
                    <a:pt x="1534" y="23127"/>
                  </a:cubicBezTo>
                  <a:cubicBezTo>
                    <a:pt x="46989" y="109003"/>
                    <a:pt x="46989" y="109003"/>
                    <a:pt x="46989" y="109003"/>
                  </a:cubicBezTo>
                  <a:cubicBezTo>
                    <a:pt x="54675" y="123665"/>
                    <a:pt x="64915" y="123665"/>
                    <a:pt x="72601" y="109003"/>
                  </a:cubicBezTo>
                  <a:cubicBezTo>
                    <a:pt x="118056" y="23127"/>
                    <a:pt x="118056" y="23127"/>
                    <a:pt x="118056" y="23127"/>
                  </a:cubicBezTo>
                  <a:cubicBezTo>
                    <a:pt x="119977" y="18938"/>
                    <a:pt x="120616" y="12654"/>
                    <a:pt x="119333" y="6370"/>
                  </a:cubicBezTo>
                  <a:cubicBezTo>
                    <a:pt x="118694" y="2181"/>
                    <a:pt x="117417" y="87"/>
                    <a:pt x="116134" y="87"/>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6" name="Google Shape;286;p81"/>
            <p:cNvSpPr/>
            <p:nvPr/>
          </p:nvSpPr>
          <p:spPr>
            <a:xfrm>
              <a:off x="2668685" y="4229703"/>
              <a:ext cx="595100" cy="181898"/>
            </a:xfrm>
            <a:custGeom>
              <a:avLst/>
              <a:gdLst/>
              <a:ahLst/>
              <a:cxnLst/>
              <a:rect l="l" t="t" r="r" b="b"/>
              <a:pathLst>
                <a:path w="120000" h="120000" extrusionOk="0">
                  <a:moveTo>
                    <a:pt x="116134" y="87"/>
                  </a:moveTo>
                  <a:cubicBezTo>
                    <a:pt x="115496" y="87"/>
                    <a:pt x="114851" y="2181"/>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21032"/>
                    <a:pt x="1534" y="25221"/>
                  </a:cubicBezTo>
                  <a:cubicBezTo>
                    <a:pt x="46989" y="109003"/>
                    <a:pt x="46989" y="109003"/>
                    <a:pt x="46989" y="109003"/>
                  </a:cubicBezTo>
                  <a:cubicBezTo>
                    <a:pt x="54675" y="123665"/>
                    <a:pt x="64915" y="123665"/>
                    <a:pt x="72601" y="109003"/>
                  </a:cubicBezTo>
                  <a:cubicBezTo>
                    <a:pt x="118056" y="25221"/>
                    <a:pt x="118056" y="25221"/>
                    <a:pt x="118056" y="25221"/>
                  </a:cubicBezTo>
                  <a:cubicBezTo>
                    <a:pt x="119977" y="21032"/>
                    <a:pt x="120616" y="12654"/>
                    <a:pt x="119333" y="6370"/>
                  </a:cubicBezTo>
                  <a:cubicBezTo>
                    <a:pt x="118694" y="2181"/>
                    <a:pt x="117417" y="87"/>
                    <a:pt x="116134" y="87"/>
                  </a:cubicBezTo>
                  <a:close/>
                </a:path>
              </a:pathLst>
            </a:custGeom>
            <a:solidFill>
              <a:schemeClr val="accent1">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7" name="Google Shape;287;p81"/>
            <p:cNvSpPr/>
            <p:nvPr/>
          </p:nvSpPr>
          <p:spPr>
            <a:xfrm>
              <a:off x="2668685" y="4374692"/>
              <a:ext cx="595100" cy="182960"/>
            </a:xfrm>
            <a:custGeom>
              <a:avLst/>
              <a:gdLst/>
              <a:ahLst/>
              <a:cxnLst/>
              <a:rect l="l" t="t" r="r" b="b"/>
              <a:pathLst>
                <a:path w="120000" h="120000" extrusionOk="0">
                  <a:moveTo>
                    <a:pt x="116134" y="780"/>
                  </a:moveTo>
                  <a:cubicBezTo>
                    <a:pt x="115496" y="780"/>
                    <a:pt x="114851" y="780"/>
                    <a:pt x="114213" y="780"/>
                  </a:cubicBezTo>
                  <a:cubicBezTo>
                    <a:pt x="68758" y="86160"/>
                    <a:pt x="68758" y="86160"/>
                    <a:pt x="68758" y="86160"/>
                  </a:cubicBezTo>
                  <a:cubicBezTo>
                    <a:pt x="62994" y="96572"/>
                    <a:pt x="56591" y="96572"/>
                    <a:pt x="50832" y="86160"/>
                  </a:cubicBezTo>
                  <a:cubicBezTo>
                    <a:pt x="5377" y="780"/>
                    <a:pt x="5377" y="780"/>
                    <a:pt x="5377" y="780"/>
                  </a:cubicBezTo>
                  <a:cubicBezTo>
                    <a:pt x="4095" y="-1301"/>
                    <a:pt x="1534" y="780"/>
                    <a:pt x="252" y="7028"/>
                  </a:cubicBezTo>
                  <a:cubicBezTo>
                    <a:pt x="-386" y="13275"/>
                    <a:pt x="252" y="19522"/>
                    <a:pt x="1534" y="23687"/>
                  </a:cubicBezTo>
                  <a:cubicBezTo>
                    <a:pt x="46989" y="109067"/>
                    <a:pt x="46989" y="109067"/>
                    <a:pt x="46989" y="109067"/>
                  </a:cubicBezTo>
                  <a:cubicBezTo>
                    <a:pt x="54675" y="123644"/>
                    <a:pt x="64915" y="123644"/>
                    <a:pt x="72601" y="109067"/>
                  </a:cubicBezTo>
                  <a:cubicBezTo>
                    <a:pt x="118056" y="23687"/>
                    <a:pt x="118056" y="23687"/>
                    <a:pt x="118056" y="23687"/>
                  </a:cubicBezTo>
                  <a:cubicBezTo>
                    <a:pt x="119977" y="19522"/>
                    <a:pt x="120616" y="13275"/>
                    <a:pt x="119333" y="7028"/>
                  </a:cubicBezTo>
                  <a:cubicBezTo>
                    <a:pt x="118694" y="2863"/>
                    <a:pt x="117417" y="780"/>
                    <a:pt x="116134" y="780"/>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288" name="Google Shape;288;p81"/>
          <p:cNvSpPr txBox="1">
            <a:spLocks noGrp="1"/>
          </p:cNvSpPr>
          <p:nvPr>
            <p:ph type="body" idx="4"/>
          </p:nvPr>
        </p:nvSpPr>
        <p:spPr>
          <a:xfrm>
            <a:off x="4364610" y="5129363"/>
            <a:ext cx="3726654"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9" name="Google Shape;289;p81"/>
          <p:cNvSpPr txBox="1">
            <a:spLocks noGrp="1"/>
          </p:cNvSpPr>
          <p:nvPr>
            <p:ph type="body" idx="5"/>
          </p:nvPr>
        </p:nvSpPr>
        <p:spPr>
          <a:xfrm>
            <a:off x="4376387" y="4670026"/>
            <a:ext cx="3713315" cy="37272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0" name="Google Shape;290;p81"/>
          <p:cNvSpPr txBox="1">
            <a:spLocks noGrp="1"/>
          </p:cNvSpPr>
          <p:nvPr>
            <p:ph type="body" idx="6"/>
          </p:nvPr>
        </p:nvSpPr>
        <p:spPr>
          <a:xfrm>
            <a:off x="8267578" y="5129363"/>
            <a:ext cx="3610195"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91" name="Google Shape;291;p81"/>
          <p:cNvSpPr txBox="1">
            <a:spLocks noGrp="1"/>
          </p:cNvSpPr>
          <p:nvPr>
            <p:ph type="body" idx="7"/>
          </p:nvPr>
        </p:nvSpPr>
        <p:spPr>
          <a:xfrm>
            <a:off x="8277634" y="4670026"/>
            <a:ext cx="3597273" cy="37272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quared-Infographic">
  <p:cSld name="Squared-Infographic">
    <p:spTree>
      <p:nvGrpSpPr>
        <p:cNvPr id="1" name="Shape 292"/>
        <p:cNvGrpSpPr/>
        <p:nvPr/>
      </p:nvGrpSpPr>
      <p:grpSpPr>
        <a:xfrm>
          <a:off x="0" y="0"/>
          <a:ext cx="0" cy="0"/>
          <a:chOff x="0" y="0"/>
          <a:chExt cx="0" cy="0"/>
        </a:xfrm>
      </p:grpSpPr>
      <p:sp>
        <p:nvSpPr>
          <p:cNvPr id="293" name="Google Shape;293;p82"/>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94" name="Google Shape;294;p82"/>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295" name="Google Shape;295;p82"/>
          <p:cNvGrpSpPr/>
          <p:nvPr/>
        </p:nvGrpSpPr>
        <p:grpSpPr>
          <a:xfrm>
            <a:off x="0" y="5025802"/>
            <a:ext cx="12192001" cy="144981"/>
            <a:chOff x="1751419" y="4036682"/>
            <a:chExt cx="9944457" cy="58272"/>
          </a:xfrm>
        </p:grpSpPr>
        <p:sp>
          <p:nvSpPr>
            <p:cNvPr id="296" name="Google Shape;296;p82"/>
            <p:cNvSpPr/>
            <p:nvPr/>
          </p:nvSpPr>
          <p:spPr>
            <a:xfrm>
              <a:off x="3040807" y="4036682"/>
              <a:ext cx="1683494" cy="50961"/>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sp>
          <p:nvSpPr>
            <p:cNvPr id="297" name="Google Shape;297;p82"/>
            <p:cNvSpPr/>
            <p:nvPr/>
          </p:nvSpPr>
          <p:spPr>
            <a:xfrm>
              <a:off x="4724303" y="4036682"/>
              <a:ext cx="1715155" cy="50961"/>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sp>
          <p:nvSpPr>
            <p:cNvPr id="298" name="Google Shape;298;p82"/>
            <p:cNvSpPr/>
            <p:nvPr/>
          </p:nvSpPr>
          <p:spPr>
            <a:xfrm>
              <a:off x="6183638" y="4036682"/>
              <a:ext cx="2211550" cy="50961"/>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sp>
          <p:nvSpPr>
            <p:cNvPr id="299" name="Google Shape;299;p82"/>
            <p:cNvSpPr/>
            <p:nvPr/>
          </p:nvSpPr>
          <p:spPr>
            <a:xfrm>
              <a:off x="8326640" y="4036682"/>
              <a:ext cx="1967596" cy="5827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sp>
          <p:nvSpPr>
            <p:cNvPr id="300" name="Google Shape;300;p82"/>
            <p:cNvSpPr/>
            <p:nvPr/>
          </p:nvSpPr>
          <p:spPr>
            <a:xfrm>
              <a:off x="1751419" y="4036682"/>
              <a:ext cx="1289385" cy="5096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sp>
          <p:nvSpPr>
            <p:cNvPr id="301" name="Google Shape;301;p82"/>
            <p:cNvSpPr/>
            <p:nvPr/>
          </p:nvSpPr>
          <p:spPr>
            <a:xfrm>
              <a:off x="10294236" y="4036682"/>
              <a:ext cx="1401640" cy="5799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grpSp>
      <p:grpSp>
        <p:nvGrpSpPr>
          <p:cNvPr id="302" name="Google Shape;302;p82"/>
          <p:cNvGrpSpPr/>
          <p:nvPr/>
        </p:nvGrpSpPr>
        <p:grpSpPr>
          <a:xfrm>
            <a:off x="1217471" y="2920934"/>
            <a:ext cx="1304470" cy="2431269"/>
            <a:chOff x="1217471" y="1893408"/>
            <a:chExt cx="1304470" cy="2431269"/>
          </a:xfrm>
        </p:grpSpPr>
        <p:grpSp>
          <p:nvGrpSpPr>
            <p:cNvPr id="303" name="Google Shape;303;p82"/>
            <p:cNvGrpSpPr/>
            <p:nvPr/>
          </p:nvGrpSpPr>
          <p:grpSpPr>
            <a:xfrm>
              <a:off x="1217471" y="2766893"/>
              <a:ext cx="1304470" cy="1557784"/>
              <a:chOff x="1217471" y="2766893"/>
              <a:chExt cx="1304470" cy="1557784"/>
            </a:xfrm>
          </p:grpSpPr>
          <p:grpSp>
            <p:nvGrpSpPr>
              <p:cNvPr id="304" name="Google Shape;304;p82"/>
              <p:cNvGrpSpPr/>
              <p:nvPr/>
            </p:nvGrpSpPr>
            <p:grpSpPr>
              <a:xfrm>
                <a:off x="1217471" y="2766893"/>
                <a:ext cx="1304470" cy="1557784"/>
                <a:chOff x="1199541" y="3267114"/>
                <a:chExt cx="1304470" cy="1557784"/>
              </a:xfrm>
            </p:grpSpPr>
            <p:sp>
              <p:nvSpPr>
                <p:cNvPr id="305" name="Google Shape;305;p82"/>
                <p:cNvSpPr/>
                <p:nvPr/>
              </p:nvSpPr>
              <p:spPr>
                <a:xfrm rot="10800000" flipH="1">
                  <a:off x="1199541" y="3267114"/>
                  <a:ext cx="1304470" cy="1020141"/>
                </a:xfrm>
                <a:prstGeom prst="triangle">
                  <a:avLst>
                    <a:gd name="adj" fmla="val 50000"/>
                  </a:avLst>
                </a:prstGeom>
                <a:gradFill>
                  <a:gsLst>
                    <a:gs pos="0">
                      <a:schemeClr val="accent1"/>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06" name="Google Shape;306;p82"/>
                <p:cNvSpPr/>
                <p:nvPr/>
              </p:nvSpPr>
              <p:spPr>
                <a:xfrm>
                  <a:off x="1540736" y="42390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307" name="Google Shape;307;p82"/>
              <p:cNvSpPr/>
              <p:nvPr/>
            </p:nvSpPr>
            <p:spPr>
              <a:xfrm>
                <a:off x="1718423" y="3882698"/>
                <a:ext cx="279327" cy="279327"/>
              </a:xfrm>
              <a:custGeom>
                <a:avLst/>
                <a:gdLst/>
                <a:ahLst/>
                <a:cxnLst/>
                <a:rect l="l" t="t" r="r" b="b"/>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08" name="Google Shape;308;p82"/>
            <p:cNvGrpSpPr/>
            <p:nvPr/>
          </p:nvGrpSpPr>
          <p:grpSpPr>
            <a:xfrm>
              <a:off x="1289951" y="1893408"/>
              <a:ext cx="1136271" cy="1246506"/>
              <a:chOff x="627304" y="1987183"/>
              <a:chExt cx="1594615" cy="1749317"/>
            </a:xfrm>
          </p:grpSpPr>
          <p:sp>
            <p:nvSpPr>
              <p:cNvPr id="309" name="Google Shape;309;p82"/>
              <p:cNvSpPr/>
              <p:nvPr/>
            </p:nvSpPr>
            <p:spPr>
              <a:xfrm>
                <a:off x="1424612" y="2476575"/>
                <a:ext cx="797307" cy="1259925"/>
              </a:xfrm>
              <a:custGeom>
                <a:avLst/>
                <a:gdLst/>
                <a:ahLst/>
                <a:cxnLst/>
                <a:rect l="l" t="t" r="r" b="b"/>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10" name="Google Shape;310;p82"/>
              <p:cNvSpPr/>
              <p:nvPr/>
            </p:nvSpPr>
            <p:spPr>
              <a:xfrm>
                <a:off x="627304" y="2476575"/>
                <a:ext cx="800283" cy="1259925"/>
              </a:xfrm>
              <a:custGeom>
                <a:avLst/>
                <a:gdLst/>
                <a:ahLst/>
                <a:cxnLst/>
                <a:rect l="l" t="t" r="r" b="b"/>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11" name="Google Shape;311;p82"/>
              <p:cNvSpPr/>
              <p:nvPr/>
            </p:nvSpPr>
            <p:spPr>
              <a:xfrm>
                <a:off x="627304" y="1987183"/>
                <a:ext cx="1594614" cy="981760"/>
              </a:xfrm>
              <a:custGeom>
                <a:avLst/>
                <a:gdLst/>
                <a:ahLst/>
                <a:cxnLst/>
                <a:rect l="l" t="t" r="r" b="b"/>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312" name="Google Shape;312;p82"/>
          <p:cNvGrpSpPr/>
          <p:nvPr/>
        </p:nvGrpSpPr>
        <p:grpSpPr>
          <a:xfrm>
            <a:off x="3286748" y="2920934"/>
            <a:ext cx="1304470" cy="2483739"/>
            <a:chOff x="3326504" y="1893408"/>
            <a:chExt cx="1304470" cy="2483739"/>
          </a:xfrm>
        </p:grpSpPr>
        <p:grpSp>
          <p:nvGrpSpPr>
            <p:cNvPr id="313" name="Google Shape;313;p82"/>
            <p:cNvGrpSpPr/>
            <p:nvPr/>
          </p:nvGrpSpPr>
          <p:grpSpPr>
            <a:xfrm>
              <a:off x="3326504" y="2772528"/>
              <a:ext cx="1304470" cy="1604619"/>
              <a:chOff x="3326504" y="2772528"/>
              <a:chExt cx="1304470" cy="1604619"/>
            </a:xfrm>
          </p:grpSpPr>
          <p:grpSp>
            <p:nvGrpSpPr>
              <p:cNvPr id="314" name="Google Shape;314;p82"/>
              <p:cNvGrpSpPr/>
              <p:nvPr/>
            </p:nvGrpSpPr>
            <p:grpSpPr>
              <a:xfrm>
                <a:off x="3326504" y="2772528"/>
                <a:ext cx="1304470" cy="1604619"/>
                <a:chOff x="3269602" y="3277053"/>
                <a:chExt cx="1304470" cy="1593145"/>
              </a:xfrm>
            </p:grpSpPr>
            <p:sp>
              <p:nvSpPr>
                <p:cNvPr id="315" name="Google Shape;315;p82"/>
                <p:cNvSpPr/>
                <p:nvPr/>
              </p:nvSpPr>
              <p:spPr>
                <a:xfrm rot="10800000" flipH="1">
                  <a:off x="3269602" y="3277053"/>
                  <a:ext cx="1304470" cy="1020141"/>
                </a:xfrm>
                <a:prstGeom prst="triangle">
                  <a:avLst>
                    <a:gd name="adj" fmla="val 50000"/>
                  </a:avLst>
                </a:prstGeom>
                <a:gradFill>
                  <a:gsLst>
                    <a:gs pos="0">
                      <a:schemeClr val="accent2"/>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16" name="Google Shape;316;p82"/>
                <p:cNvSpPr/>
                <p:nvPr/>
              </p:nvSpPr>
              <p:spPr>
                <a:xfrm>
                  <a:off x="3621767" y="42843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317" name="Google Shape;317;p82"/>
              <p:cNvSpPr/>
              <p:nvPr/>
            </p:nvSpPr>
            <p:spPr>
              <a:xfrm>
                <a:off x="3839076" y="3922923"/>
                <a:ext cx="279327" cy="279327"/>
              </a:xfrm>
              <a:custGeom>
                <a:avLst/>
                <a:gdLst/>
                <a:ahLst/>
                <a:cxnLst/>
                <a:rect l="l" t="t" r="r" b="b"/>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18" name="Google Shape;318;p82"/>
            <p:cNvGrpSpPr/>
            <p:nvPr/>
          </p:nvGrpSpPr>
          <p:grpSpPr>
            <a:xfrm>
              <a:off x="3410604" y="1893408"/>
              <a:ext cx="1136271" cy="1246506"/>
              <a:chOff x="627304" y="1987183"/>
              <a:chExt cx="1594615" cy="1749317"/>
            </a:xfrm>
          </p:grpSpPr>
          <p:sp>
            <p:nvSpPr>
              <p:cNvPr id="319" name="Google Shape;319;p82"/>
              <p:cNvSpPr/>
              <p:nvPr/>
            </p:nvSpPr>
            <p:spPr>
              <a:xfrm>
                <a:off x="1424612" y="2476575"/>
                <a:ext cx="797307" cy="1259925"/>
              </a:xfrm>
              <a:custGeom>
                <a:avLst/>
                <a:gdLst/>
                <a:ahLst/>
                <a:cxnLst/>
                <a:rect l="l" t="t" r="r" b="b"/>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20" name="Google Shape;320;p82"/>
              <p:cNvSpPr/>
              <p:nvPr/>
            </p:nvSpPr>
            <p:spPr>
              <a:xfrm>
                <a:off x="627304" y="2476575"/>
                <a:ext cx="800283" cy="1259925"/>
              </a:xfrm>
              <a:custGeom>
                <a:avLst/>
                <a:gdLst/>
                <a:ahLst/>
                <a:cxnLst/>
                <a:rect l="l" t="t" r="r" b="b"/>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21" name="Google Shape;321;p82"/>
              <p:cNvSpPr/>
              <p:nvPr/>
            </p:nvSpPr>
            <p:spPr>
              <a:xfrm>
                <a:off x="627304" y="1987183"/>
                <a:ext cx="1594614" cy="981760"/>
              </a:xfrm>
              <a:custGeom>
                <a:avLst/>
                <a:gdLst/>
                <a:ahLst/>
                <a:cxnLst/>
                <a:rect l="l" t="t" r="r" b="b"/>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322" name="Google Shape;322;p82"/>
          <p:cNvGrpSpPr/>
          <p:nvPr/>
        </p:nvGrpSpPr>
        <p:grpSpPr>
          <a:xfrm>
            <a:off x="5362701" y="2917613"/>
            <a:ext cx="1304470" cy="2426375"/>
            <a:chOff x="5452152" y="1890087"/>
            <a:chExt cx="1304470" cy="2426375"/>
          </a:xfrm>
        </p:grpSpPr>
        <p:grpSp>
          <p:nvGrpSpPr>
            <p:cNvPr id="323" name="Google Shape;323;p82"/>
            <p:cNvGrpSpPr/>
            <p:nvPr/>
          </p:nvGrpSpPr>
          <p:grpSpPr>
            <a:xfrm>
              <a:off x="5452152" y="2763572"/>
              <a:ext cx="1304470" cy="1552890"/>
              <a:chOff x="5452152" y="2763572"/>
              <a:chExt cx="1304470" cy="1552890"/>
            </a:xfrm>
          </p:grpSpPr>
          <p:grpSp>
            <p:nvGrpSpPr>
              <p:cNvPr id="324" name="Google Shape;324;p82"/>
              <p:cNvGrpSpPr/>
              <p:nvPr/>
            </p:nvGrpSpPr>
            <p:grpSpPr>
              <a:xfrm>
                <a:off x="5452152" y="2763572"/>
                <a:ext cx="1304470" cy="1552890"/>
                <a:chOff x="5960996" y="3267114"/>
                <a:chExt cx="1304470" cy="1559509"/>
              </a:xfrm>
            </p:grpSpPr>
            <p:sp>
              <p:nvSpPr>
                <p:cNvPr id="325" name="Google Shape;325;p82"/>
                <p:cNvSpPr/>
                <p:nvPr/>
              </p:nvSpPr>
              <p:spPr>
                <a:xfrm rot="10800000" flipH="1">
                  <a:off x="5960996" y="3267114"/>
                  <a:ext cx="1304470" cy="1020141"/>
                </a:xfrm>
                <a:prstGeom prst="triangle">
                  <a:avLst>
                    <a:gd name="adj" fmla="val 50000"/>
                  </a:avLst>
                </a:prstGeom>
                <a:gradFill>
                  <a:gsLst>
                    <a:gs pos="0">
                      <a:schemeClr val="accent3"/>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26" name="Google Shape;326;p82"/>
                <p:cNvSpPr/>
                <p:nvPr/>
              </p:nvSpPr>
              <p:spPr>
                <a:xfrm>
                  <a:off x="6312532" y="4240732"/>
                  <a:ext cx="585891" cy="585891"/>
                </a:xfrm>
                <a:prstGeom prst="roundRect">
                  <a:avLst>
                    <a:gd name="adj" fmla="val 16667"/>
                  </a:avLst>
                </a:prstGeom>
                <a:gradFill>
                  <a:gsLst>
                    <a:gs pos="0">
                      <a:srgbClr val="6A798A"/>
                    </a:gs>
                    <a:gs pos="50000">
                      <a:srgbClr val="54677D"/>
                    </a:gs>
                    <a:gs pos="100000">
                      <a:srgbClr val="485A6F"/>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327" name="Google Shape;327;p82"/>
              <p:cNvSpPr/>
              <p:nvPr/>
            </p:nvSpPr>
            <p:spPr>
              <a:xfrm>
                <a:off x="5981437" y="3879214"/>
                <a:ext cx="279327" cy="279327"/>
              </a:xfrm>
              <a:custGeom>
                <a:avLst/>
                <a:gdLst/>
                <a:ahLst/>
                <a:cxnLst/>
                <a:rect l="l" t="t" r="r" b="b"/>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28" name="Google Shape;328;p82"/>
            <p:cNvGrpSpPr/>
            <p:nvPr/>
          </p:nvGrpSpPr>
          <p:grpSpPr>
            <a:xfrm>
              <a:off x="5556109" y="1890087"/>
              <a:ext cx="1136271" cy="1246506"/>
              <a:chOff x="627304" y="1987183"/>
              <a:chExt cx="1594615" cy="1749317"/>
            </a:xfrm>
          </p:grpSpPr>
          <p:sp>
            <p:nvSpPr>
              <p:cNvPr id="329" name="Google Shape;329;p82"/>
              <p:cNvSpPr/>
              <p:nvPr/>
            </p:nvSpPr>
            <p:spPr>
              <a:xfrm>
                <a:off x="1424612" y="2476575"/>
                <a:ext cx="797307" cy="1259925"/>
              </a:xfrm>
              <a:custGeom>
                <a:avLst/>
                <a:gdLst/>
                <a:ahLst/>
                <a:cxnLst/>
                <a:rect l="l" t="t" r="r" b="b"/>
                <a:pathLst>
                  <a:path w="120000" h="120000" extrusionOk="0">
                    <a:moveTo>
                      <a:pt x="120000" y="0"/>
                    </a:moveTo>
                    <a:lnTo>
                      <a:pt x="120000" y="73388"/>
                    </a:lnTo>
                    <a:lnTo>
                      <a:pt x="447" y="120000"/>
                    </a:lnTo>
                    <a:lnTo>
                      <a:pt x="0" y="46894"/>
                    </a:lnTo>
                    <a:lnTo>
                      <a:pt x="120000" y="0"/>
                    </a:lnTo>
                    <a:lnTo>
                      <a:pt x="120000" y="0"/>
                    </a:lnTo>
                    <a:close/>
                  </a:path>
                </a:pathLst>
              </a:custGeom>
              <a:solidFill>
                <a:srgbClr val="404E5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30" name="Google Shape;330;p82"/>
              <p:cNvSpPr/>
              <p:nvPr/>
            </p:nvSpPr>
            <p:spPr>
              <a:xfrm>
                <a:off x="627304" y="2476575"/>
                <a:ext cx="800283" cy="1259925"/>
              </a:xfrm>
              <a:custGeom>
                <a:avLst/>
                <a:gdLst/>
                <a:ahLst/>
                <a:cxnLst/>
                <a:rect l="l" t="t" r="r" b="b"/>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93A3B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31" name="Google Shape;331;p82"/>
              <p:cNvSpPr/>
              <p:nvPr/>
            </p:nvSpPr>
            <p:spPr>
              <a:xfrm>
                <a:off x="627304" y="1987183"/>
                <a:ext cx="1594614" cy="981760"/>
              </a:xfrm>
              <a:custGeom>
                <a:avLst/>
                <a:gdLst/>
                <a:ahLst/>
                <a:cxnLst/>
                <a:rect l="l" t="t" r="r" b="b"/>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332" name="Google Shape;332;p82"/>
          <p:cNvGrpSpPr/>
          <p:nvPr/>
        </p:nvGrpSpPr>
        <p:grpSpPr>
          <a:xfrm>
            <a:off x="7695802" y="2917613"/>
            <a:ext cx="1304470" cy="2434590"/>
            <a:chOff x="7521759" y="1890087"/>
            <a:chExt cx="1304470" cy="2434590"/>
          </a:xfrm>
        </p:grpSpPr>
        <p:grpSp>
          <p:nvGrpSpPr>
            <p:cNvPr id="333" name="Google Shape;333;p82"/>
            <p:cNvGrpSpPr/>
            <p:nvPr/>
          </p:nvGrpSpPr>
          <p:grpSpPr>
            <a:xfrm>
              <a:off x="7521759" y="2766893"/>
              <a:ext cx="1304470" cy="1557784"/>
              <a:chOff x="7521759" y="2766893"/>
              <a:chExt cx="1304470" cy="1557784"/>
            </a:xfrm>
          </p:grpSpPr>
          <p:grpSp>
            <p:nvGrpSpPr>
              <p:cNvPr id="334" name="Google Shape;334;p82"/>
              <p:cNvGrpSpPr/>
              <p:nvPr/>
            </p:nvGrpSpPr>
            <p:grpSpPr>
              <a:xfrm>
                <a:off x="7521759" y="2766893"/>
                <a:ext cx="1304470" cy="1557784"/>
                <a:chOff x="7980910" y="3267114"/>
                <a:chExt cx="1304470" cy="1557784"/>
              </a:xfrm>
            </p:grpSpPr>
            <p:sp>
              <p:nvSpPr>
                <p:cNvPr id="335" name="Google Shape;335;p82"/>
                <p:cNvSpPr/>
                <p:nvPr/>
              </p:nvSpPr>
              <p:spPr>
                <a:xfrm rot="10800000" flipH="1">
                  <a:off x="7980910" y="3267114"/>
                  <a:ext cx="1304470" cy="1020141"/>
                </a:xfrm>
                <a:prstGeom prst="triangle">
                  <a:avLst>
                    <a:gd name="adj" fmla="val 50000"/>
                  </a:avLst>
                </a:prstGeom>
                <a:gradFill>
                  <a:gsLst>
                    <a:gs pos="0">
                      <a:schemeClr val="accent4"/>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6" name="Google Shape;336;p82"/>
                <p:cNvSpPr/>
                <p:nvPr/>
              </p:nvSpPr>
              <p:spPr>
                <a:xfrm>
                  <a:off x="8347954" y="4239007"/>
                  <a:ext cx="585891" cy="585891"/>
                </a:xfrm>
                <a:prstGeom prst="roundRect">
                  <a:avLst>
                    <a:gd name="adj" fmla="val 16667"/>
                  </a:avLst>
                </a:prstGeom>
                <a:gradFill>
                  <a:gsLst>
                    <a:gs pos="0">
                      <a:srgbClr val="5E697B"/>
                    </a:gs>
                    <a:gs pos="50000">
                      <a:srgbClr val="42536A"/>
                    </a:gs>
                    <a:gs pos="100000">
                      <a:srgbClr val="38495F"/>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337" name="Google Shape;337;p82"/>
              <p:cNvSpPr/>
              <p:nvPr/>
            </p:nvSpPr>
            <p:spPr>
              <a:xfrm>
                <a:off x="8050613" y="3892069"/>
                <a:ext cx="279327" cy="279327"/>
              </a:xfrm>
              <a:custGeom>
                <a:avLst/>
                <a:gdLst/>
                <a:ahLst/>
                <a:cxnLst/>
                <a:rect l="l" t="t" r="r" b="b"/>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38" name="Google Shape;338;p82"/>
            <p:cNvGrpSpPr/>
            <p:nvPr/>
          </p:nvGrpSpPr>
          <p:grpSpPr>
            <a:xfrm>
              <a:off x="7622141" y="1890087"/>
              <a:ext cx="1136271" cy="1246506"/>
              <a:chOff x="627304" y="1987183"/>
              <a:chExt cx="1594615" cy="1749317"/>
            </a:xfrm>
          </p:grpSpPr>
          <p:sp>
            <p:nvSpPr>
              <p:cNvPr id="339" name="Google Shape;339;p82"/>
              <p:cNvSpPr/>
              <p:nvPr/>
            </p:nvSpPr>
            <p:spPr>
              <a:xfrm>
                <a:off x="1424612" y="2476575"/>
                <a:ext cx="797307" cy="1259925"/>
              </a:xfrm>
              <a:custGeom>
                <a:avLst/>
                <a:gdLst/>
                <a:ahLst/>
                <a:cxnLst/>
                <a:rect l="l" t="t" r="r" b="b"/>
                <a:pathLst>
                  <a:path w="120000" h="120000" extrusionOk="0">
                    <a:moveTo>
                      <a:pt x="120000" y="0"/>
                    </a:moveTo>
                    <a:lnTo>
                      <a:pt x="120000" y="73388"/>
                    </a:lnTo>
                    <a:lnTo>
                      <a:pt x="447" y="120000"/>
                    </a:lnTo>
                    <a:lnTo>
                      <a:pt x="0" y="46894"/>
                    </a:lnTo>
                    <a:lnTo>
                      <a:pt x="120000" y="0"/>
                    </a:lnTo>
                    <a:lnTo>
                      <a:pt x="120000" y="0"/>
                    </a:lnTo>
                    <a:close/>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40" name="Google Shape;340;p82"/>
              <p:cNvSpPr/>
              <p:nvPr/>
            </p:nvSpPr>
            <p:spPr>
              <a:xfrm>
                <a:off x="627304" y="2476575"/>
                <a:ext cx="800283" cy="1259925"/>
              </a:xfrm>
              <a:custGeom>
                <a:avLst/>
                <a:gdLst/>
                <a:ahLst/>
                <a:cxnLst/>
                <a:rect l="l" t="t" r="r" b="b"/>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8296B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41" name="Google Shape;341;p82"/>
              <p:cNvSpPr/>
              <p:nvPr/>
            </p:nvSpPr>
            <p:spPr>
              <a:xfrm>
                <a:off x="627304" y="1987183"/>
                <a:ext cx="1594614" cy="981760"/>
              </a:xfrm>
              <a:custGeom>
                <a:avLst/>
                <a:gdLst/>
                <a:ahLst/>
                <a:cxnLst/>
                <a:rect l="l" t="t" r="r" b="b"/>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342" name="Google Shape;342;p82"/>
          <p:cNvGrpSpPr/>
          <p:nvPr/>
        </p:nvGrpSpPr>
        <p:grpSpPr>
          <a:xfrm>
            <a:off x="10039725" y="2881865"/>
            <a:ext cx="1304470" cy="2435707"/>
            <a:chOff x="9646841" y="1888970"/>
            <a:chExt cx="1304470" cy="2435707"/>
          </a:xfrm>
        </p:grpSpPr>
        <p:grpSp>
          <p:nvGrpSpPr>
            <p:cNvPr id="343" name="Google Shape;343;p82"/>
            <p:cNvGrpSpPr/>
            <p:nvPr/>
          </p:nvGrpSpPr>
          <p:grpSpPr>
            <a:xfrm>
              <a:off x="9646841" y="2766893"/>
              <a:ext cx="1304470" cy="1557784"/>
              <a:chOff x="9646841" y="2766893"/>
              <a:chExt cx="1304470" cy="1557784"/>
            </a:xfrm>
          </p:grpSpPr>
          <p:grpSp>
            <p:nvGrpSpPr>
              <p:cNvPr id="344" name="Google Shape;344;p82"/>
              <p:cNvGrpSpPr/>
              <p:nvPr/>
            </p:nvGrpSpPr>
            <p:grpSpPr>
              <a:xfrm>
                <a:off x="9646841" y="2766893"/>
                <a:ext cx="1304470" cy="1557784"/>
                <a:chOff x="9539460" y="3267114"/>
                <a:chExt cx="1304470" cy="1557784"/>
              </a:xfrm>
            </p:grpSpPr>
            <p:sp>
              <p:nvSpPr>
                <p:cNvPr id="345" name="Google Shape;345;p82"/>
                <p:cNvSpPr/>
                <p:nvPr/>
              </p:nvSpPr>
              <p:spPr>
                <a:xfrm rot="10800000" flipH="1">
                  <a:off x="9539460" y="3267114"/>
                  <a:ext cx="1304470" cy="1020141"/>
                </a:xfrm>
                <a:prstGeom prst="triangle">
                  <a:avLst>
                    <a:gd name="adj" fmla="val 50000"/>
                  </a:avLst>
                </a:prstGeom>
                <a:gradFill>
                  <a:gsLst>
                    <a:gs pos="0">
                      <a:schemeClr val="accent5"/>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6" name="Google Shape;346;p82"/>
                <p:cNvSpPr/>
                <p:nvPr/>
              </p:nvSpPr>
              <p:spPr>
                <a:xfrm>
                  <a:off x="9904781" y="42390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347" name="Google Shape;347;p82"/>
              <p:cNvSpPr/>
              <p:nvPr/>
            </p:nvSpPr>
            <p:spPr>
              <a:xfrm>
                <a:off x="10159411" y="3879214"/>
                <a:ext cx="279327" cy="279327"/>
              </a:xfrm>
              <a:custGeom>
                <a:avLst/>
                <a:gdLst/>
                <a:ahLst/>
                <a:cxnLst/>
                <a:rect l="l" t="t" r="r" b="b"/>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48" name="Google Shape;348;p82"/>
            <p:cNvGrpSpPr/>
            <p:nvPr/>
          </p:nvGrpSpPr>
          <p:grpSpPr>
            <a:xfrm>
              <a:off x="9755990" y="1888970"/>
              <a:ext cx="1136271" cy="1246506"/>
              <a:chOff x="627304" y="1987183"/>
              <a:chExt cx="1594615" cy="1749317"/>
            </a:xfrm>
          </p:grpSpPr>
          <p:sp>
            <p:nvSpPr>
              <p:cNvPr id="349" name="Google Shape;349;p82"/>
              <p:cNvSpPr/>
              <p:nvPr/>
            </p:nvSpPr>
            <p:spPr>
              <a:xfrm>
                <a:off x="1424612" y="2476575"/>
                <a:ext cx="797307" cy="1259925"/>
              </a:xfrm>
              <a:custGeom>
                <a:avLst/>
                <a:gdLst/>
                <a:ahLst/>
                <a:cxnLst/>
                <a:rect l="l" t="t" r="r" b="b"/>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50" name="Google Shape;350;p82"/>
              <p:cNvSpPr/>
              <p:nvPr/>
            </p:nvSpPr>
            <p:spPr>
              <a:xfrm>
                <a:off x="627304" y="2476575"/>
                <a:ext cx="800283" cy="1259925"/>
              </a:xfrm>
              <a:custGeom>
                <a:avLst/>
                <a:gdLst/>
                <a:ahLst/>
                <a:cxnLst/>
                <a:rect l="l" t="t" r="r" b="b"/>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51" name="Google Shape;351;p82"/>
              <p:cNvSpPr/>
              <p:nvPr/>
            </p:nvSpPr>
            <p:spPr>
              <a:xfrm>
                <a:off x="627304" y="1987183"/>
                <a:ext cx="1594614" cy="981760"/>
              </a:xfrm>
              <a:custGeom>
                <a:avLst/>
                <a:gdLst/>
                <a:ahLst/>
                <a:cxnLst/>
                <a:rect l="l" t="t" r="r" b="b"/>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sp>
        <p:nvSpPr>
          <p:cNvPr id="352" name="Google Shape;352;p82"/>
          <p:cNvSpPr txBox="1">
            <a:spLocks noGrp="1"/>
          </p:cNvSpPr>
          <p:nvPr>
            <p:ph type="body" idx="2"/>
          </p:nvPr>
        </p:nvSpPr>
        <p:spPr>
          <a:xfrm>
            <a:off x="868842" y="5707711"/>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3" name="Google Shape;353;p82"/>
          <p:cNvSpPr txBox="1">
            <a:spLocks noGrp="1"/>
          </p:cNvSpPr>
          <p:nvPr>
            <p:ph type="body" idx="3"/>
          </p:nvPr>
        </p:nvSpPr>
        <p:spPr>
          <a:xfrm>
            <a:off x="3081061" y="5721632"/>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4" name="Google Shape;354;p82"/>
          <p:cNvSpPr txBox="1">
            <a:spLocks noGrp="1"/>
          </p:cNvSpPr>
          <p:nvPr>
            <p:ph type="body" idx="4"/>
          </p:nvPr>
        </p:nvSpPr>
        <p:spPr>
          <a:xfrm>
            <a:off x="5293281" y="5707711"/>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5" name="Google Shape;355;p82"/>
          <p:cNvSpPr txBox="1">
            <a:spLocks noGrp="1"/>
          </p:cNvSpPr>
          <p:nvPr>
            <p:ph type="body" idx="5"/>
          </p:nvPr>
        </p:nvSpPr>
        <p:spPr>
          <a:xfrm>
            <a:off x="7412699" y="5707711"/>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6" name="Google Shape;356;p82"/>
          <p:cNvSpPr txBox="1">
            <a:spLocks noGrp="1"/>
          </p:cNvSpPr>
          <p:nvPr>
            <p:ph type="body" idx="6"/>
          </p:nvPr>
        </p:nvSpPr>
        <p:spPr>
          <a:xfrm>
            <a:off x="9532117" y="5707711"/>
            <a:ext cx="1899629"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7" name="Google Shape;357;p82"/>
          <p:cNvSpPr txBox="1">
            <a:spLocks noGrp="1"/>
          </p:cNvSpPr>
          <p:nvPr>
            <p:ph type="body" idx="7"/>
          </p:nvPr>
        </p:nvSpPr>
        <p:spPr>
          <a:xfrm>
            <a:off x="514350" y="1304995"/>
            <a:ext cx="10273812" cy="14532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1pPr>
            <a:lvl2pPr marL="914400" marR="0" lvl="1" indent="-342900" algn="l" rtl="0">
              <a:lnSpc>
                <a:spcPct val="100000"/>
              </a:lnSpc>
              <a:spcBef>
                <a:spcPts val="838"/>
              </a:spcBef>
              <a:spcAft>
                <a:spcPts val="0"/>
              </a:spcAft>
              <a:buClr>
                <a:srgbClr val="000000"/>
              </a:buClr>
              <a:buSzPts val="1800"/>
              <a:buFont typeface="Noto Sans Symbols"/>
              <a:buChar char="⭲"/>
              <a:defRPr sz="1800" b="0" i="0" u="none" strike="noStrike" cap="none">
                <a:solidFill>
                  <a:srgbClr val="000000"/>
                </a:solidFill>
                <a:latin typeface="Arial"/>
                <a:ea typeface="Arial"/>
                <a:cs typeface="Arial"/>
                <a:sym typeface="Arial"/>
              </a:defRPr>
            </a:lvl2pPr>
            <a:lvl3pPr marL="1371600" marR="0" lvl="2" indent="-330200" algn="l" rtl="0">
              <a:lnSpc>
                <a:spcPct val="100000"/>
              </a:lnSpc>
              <a:spcBef>
                <a:spcPts val="838"/>
              </a:spcBef>
              <a:spcAft>
                <a:spcPts val="0"/>
              </a:spcAft>
              <a:buClr>
                <a:srgbClr val="000000"/>
              </a:buClr>
              <a:buSzPts val="1600"/>
              <a:buFont typeface="Noto Sans Symbols"/>
              <a:buChar char="⮡"/>
              <a:defRPr sz="1600" b="0" i="0" u="none" strike="noStrike" cap="none">
                <a:solidFill>
                  <a:srgbClr val="000000"/>
                </a:solidFill>
                <a:latin typeface="Arial"/>
                <a:ea typeface="Arial"/>
                <a:cs typeface="Arial"/>
                <a:sym typeface="Arial"/>
              </a:defRPr>
            </a:lvl3pPr>
            <a:lvl4pPr marL="1828800" marR="0" lvl="3" indent="-323850" algn="l" rtl="0">
              <a:lnSpc>
                <a:spcPct val="100000"/>
              </a:lnSpc>
              <a:spcBef>
                <a:spcPts val="838"/>
              </a:spcBef>
              <a:spcAft>
                <a:spcPts val="0"/>
              </a:spcAft>
              <a:buClr>
                <a:srgbClr val="000000"/>
              </a:buClr>
              <a:buSzPts val="1500"/>
              <a:buFont typeface="Noto Sans Symbols"/>
              <a:buChar char="⭢"/>
              <a:defRPr sz="1500" b="0" i="0" u="none" strike="noStrike" cap="none">
                <a:solidFill>
                  <a:srgbClr val="000000"/>
                </a:solidFill>
                <a:latin typeface="Arial"/>
                <a:ea typeface="Arial"/>
                <a:cs typeface="Arial"/>
                <a:sym typeface="Arial"/>
              </a:defRPr>
            </a:lvl4pPr>
            <a:lvl5pPr marL="2286000" marR="0" lvl="4" indent="-298450" algn="l" rtl="0">
              <a:lnSpc>
                <a:spcPct val="100000"/>
              </a:lnSpc>
              <a:spcBef>
                <a:spcPts val="838"/>
              </a:spcBef>
              <a:spcAft>
                <a:spcPts val="0"/>
              </a:spcAft>
              <a:buClr>
                <a:srgbClr val="000000"/>
              </a:buClr>
              <a:buSzPts val="1100"/>
              <a:buFont typeface="Noto Sans Symbols"/>
              <a:buChar char="→"/>
              <a:defRPr sz="1100" b="0" i="0" u="none" strike="noStrike" cap="none">
                <a:solidFill>
                  <a:srgbClr val="000000"/>
                </a:solidFill>
                <a:latin typeface="Arial"/>
                <a:ea typeface="Arial"/>
                <a:cs typeface="Arial"/>
                <a:sym typeface="Arial"/>
              </a:defRPr>
            </a:lvl5pPr>
            <a:lvl6pPr marL="2743200" marR="0" lvl="5" indent="-228600" algn="l" rtl="0">
              <a:lnSpc>
                <a:spcPct val="100000"/>
              </a:lnSpc>
              <a:spcBef>
                <a:spcPts val="838"/>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Squared-Infographic">
  <p:cSld name="1_Squared-Infographic">
    <p:spTree>
      <p:nvGrpSpPr>
        <p:cNvPr id="1" name="Shape 358"/>
        <p:cNvGrpSpPr/>
        <p:nvPr/>
      </p:nvGrpSpPr>
      <p:grpSpPr>
        <a:xfrm>
          <a:off x="0" y="0"/>
          <a:ext cx="0" cy="0"/>
          <a:chOff x="0" y="0"/>
          <a:chExt cx="0" cy="0"/>
        </a:xfrm>
      </p:grpSpPr>
      <p:sp>
        <p:nvSpPr>
          <p:cNvPr id="359" name="Google Shape;359;p83"/>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60" name="Google Shape;360;p83"/>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361" name="Google Shape;361;p83"/>
          <p:cNvGrpSpPr/>
          <p:nvPr/>
        </p:nvGrpSpPr>
        <p:grpSpPr>
          <a:xfrm>
            <a:off x="0" y="3998260"/>
            <a:ext cx="12192001" cy="126791"/>
            <a:chOff x="1751419" y="4036682"/>
            <a:chExt cx="9944457" cy="50961"/>
          </a:xfrm>
        </p:grpSpPr>
        <p:sp>
          <p:nvSpPr>
            <p:cNvPr id="362" name="Google Shape;362;p83"/>
            <p:cNvSpPr/>
            <p:nvPr/>
          </p:nvSpPr>
          <p:spPr>
            <a:xfrm>
              <a:off x="3040807" y="4036682"/>
              <a:ext cx="1683494" cy="50961"/>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sp>
          <p:nvSpPr>
            <p:cNvPr id="363" name="Google Shape;363;p83"/>
            <p:cNvSpPr/>
            <p:nvPr/>
          </p:nvSpPr>
          <p:spPr>
            <a:xfrm>
              <a:off x="4724303" y="4036682"/>
              <a:ext cx="1715155" cy="50961"/>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sp>
          <p:nvSpPr>
            <p:cNvPr id="364" name="Google Shape;364;p83"/>
            <p:cNvSpPr/>
            <p:nvPr/>
          </p:nvSpPr>
          <p:spPr>
            <a:xfrm>
              <a:off x="6435557" y="4036682"/>
              <a:ext cx="1661571" cy="50961"/>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sp>
          <p:nvSpPr>
            <p:cNvPr id="365" name="Google Shape;365;p83"/>
            <p:cNvSpPr/>
            <p:nvPr/>
          </p:nvSpPr>
          <p:spPr>
            <a:xfrm>
              <a:off x="8087642" y="4036682"/>
              <a:ext cx="1720740" cy="5096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sp>
          <p:nvSpPr>
            <p:cNvPr id="366" name="Google Shape;366;p83"/>
            <p:cNvSpPr/>
            <p:nvPr/>
          </p:nvSpPr>
          <p:spPr>
            <a:xfrm>
              <a:off x="1751419" y="4036682"/>
              <a:ext cx="1289385" cy="5096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sp>
          <p:nvSpPr>
            <p:cNvPr id="367" name="Google Shape;367;p83"/>
            <p:cNvSpPr/>
            <p:nvPr/>
          </p:nvSpPr>
          <p:spPr>
            <a:xfrm>
              <a:off x="9808382" y="4036682"/>
              <a:ext cx="1887494" cy="50961"/>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chemeClr val="lt1"/>
                </a:solidFill>
                <a:latin typeface="Roboto"/>
                <a:ea typeface="Roboto"/>
                <a:cs typeface="Roboto"/>
                <a:sym typeface="Roboto"/>
              </a:endParaRPr>
            </a:p>
          </p:txBody>
        </p:sp>
      </p:grpSp>
      <p:grpSp>
        <p:nvGrpSpPr>
          <p:cNvPr id="368" name="Google Shape;368;p83"/>
          <p:cNvGrpSpPr/>
          <p:nvPr/>
        </p:nvGrpSpPr>
        <p:grpSpPr>
          <a:xfrm>
            <a:off x="1217471" y="1893408"/>
            <a:ext cx="1304470" cy="2431269"/>
            <a:chOff x="1217471" y="1893408"/>
            <a:chExt cx="1304470" cy="2431269"/>
          </a:xfrm>
        </p:grpSpPr>
        <p:grpSp>
          <p:nvGrpSpPr>
            <p:cNvPr id="369" name="Google Shape;369;p83"/>
            <p:cNvGrpSpPr/>
            <p:nvPr/>
          </p:nvGrpSpPr>
          <p:grpSpPr>
            <a:xfrm>
              <a:off x="1217471" y="2766893"/>
              <a:ext cx="1304470" cy="1557784"/>
              <a:chOff x="1217471" y="2766893"/>
              <a:chExt cx="1304470" cy="1557784"/>
            </a:xfrm>
          </p:grpSpPr>
          <p:grpSp>
            <p:nvGrpSpPr>
              <p:cNvPr id="370" name="Google Shape;370;p83"/>
              <p:cNvGrpSpPr/>
              <p:nvPr/>
            </p:nvGrpSpPr>
            <p:grpSpPr>
              <a:xfrm>
                <a:off x="1217471" y="2766893"/>
                <a:ext cx="1304470" cy="1557784"/>
                <a:chOff x="1199541" y="3267114"/>
                <a:chExt cx="1304470" cy="1557784"/>
              </a:xfrm>
            </p:grpSpPr>
            <p:sp>
              <p:nvSpPr>
                <p:cNvPr id="371" name="Google Shape;371;p83"/>
                <p:cNvSpPr/>
                <p:nvPr/>
              </p:nvSpPr>
              <p:spPr>
                <a:xfrm rot="10800000" flipH="1">
                  <a:off x="1199541" y="3267114"/>
                  <a:ext cx="1304470" cy="1020141"/>
                </a:xfrm>
                <a:prstGeom prst="triangle">
                  <a:avLst>
                    <a:gd name="adj" fmla="val 50000"/>
                  </a:avLst>
                </a:prstGeom>
                <a:gradFill>
                  <a:gsLst>
                    <a:gs pos="0">
                      <a:schemeClr val="accent1"/>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2" name="Google Shape;372;p83"/>
                <p:cNvSpPr/>
                <p:nvPr/>
              </p:nvSpPr>
              <p:spPr>
                <a:xfrm>
                  <a:off x="1540736" y="42390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373" name="Google Shape;373;p83"/>
              <p:cNvSpPr/>
              <p:nvPr/>
            </p:nvSpPr>
            <p:spPr>
              <a:xfrm>
                <a:off x="1718423" y="3882698"/>
                <a:ext cx="279327" cy="279327"/>
              </a:xfrm>
              <a:custGeom>
                <a:avLst/>
                <a:gdLst/>
                <a:ahLst/>
                <a:cxnLst/>
                <a:rect l="l" t="t" r="r" b="b"/>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74" name="Google Shape;374;p83"/>
            <p:cNvGrpSpPr/>
            <p:nvPr/>
          </p:nvGrpSpPr>
          <p:grpSpPr>
            <a:xfrm>
              <a:off x="1289951" y="1893408"/>
              <a:ext cx="1136271" cy="1246506"/>
              <a:chOff x="627304" y="1987183"/>
              <a:chExt cx="1594615" cy="1749317"/>
            </a:xfrm>
          </p:grpSpPr>
          <p:sp>
            <p:nvSpPr>
              <p:cNvPr id="375" name="Google Shape;375;p83"/>
              <p:cNvSpPr/>
              <p:nvPr/>
            </p:nvSpPr>
            <p:spPr>
              <a:xfrm>
                <a:off x="1424612" y="2476575"/>
                <a:ext cx="797307" cy="1259925"/>
              </a:xfrm>
              <a:custGeom>
                <a:avLst/>
                <a:gdLst/>
                <a:ahLst/>
                <a:cxnLst/>
                <a:rect l="l" t="t" r="r" b="b"/>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76" name="Google Shape;376;p83"/>
              <p:cNvSpPr/>
              <p:nvPr/>
            </p:nvSpPr>
            <p:spPr>
              <a:xfrm>
                <a:off x="627304" y="2476575"/>
                <a:ext cx="800283" cy="1259925"/>
              </a:xfrm>
              <a:custGeom>
                <a:avLst/>
                <a:gdLst/>
                <a:ahLst/>
                <a:cxnLst/>
                <a:rect l="l" t="t" r="r" b="b"/>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77" name="Google Shape;377;p83"/>
              <p:cNvSpPr/>
              <p:nvPr/>
            </p:nvSpPr>
            <p:spPr>
              <a:xfrm>
                <a:off x="627304" y="1987183"/>
                <a:ext cx="1594614" cy="981760"/>
              </a:xfrm>
              <a:custGeom>
                <a:avLst/>
                <a:gdLst/>
                <a:ahLst/>
                <a:cxnLst/>
                <a:rect l="l" t="t" r="r" b="b"/>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378" name="Google Shape;378;p83"/>
          <p:cNvGrpSpPr/>
          <p:nvPr/>
        </p:nvGrpSpPr>
        <p:grpSpPr>
          <a:xfrm>
            <a:off x="3286748" y="1893408"/>
            <a:ext cx="1304470" cy="2483739"/>
            <a:chOff x="3326504" y="1893408"/>
            <a:chExt cx="1304470" cy="2483739"/>
          </a:xfrm>
        </p:grpSpPr>
        <p:grpSp>
          <p:nvGrpSpPr>
            <p:cNvPr id="379" name="Google Shape;379;p83"/>
            <p:cNvGrpSpPr/>
            <p:nvPr/>
          </p:nvGrpSpPr>
          <p:grpSpPr>
            <a:xfrm>
              <a:off x="3326504" y="2772528"/>
              <a:ext cx="1304470" cy="1604619"/>
              <a:chOff x="3326504" y="2772528"/>
              <a:chExt cx="1304470" cy="1604619"/>
            </a:xfrm>
          </p:grpSpPr>
          <p:grpSp>
            <p:nvGrpSpPr>
              <p:cNvPr id="380" name="Google Shape;380;p83"/>
              <p:cNvGrpSpPr/>
              <p:nvPr/>
            </p:nvGrpSpPr>
            <p:grpSpPr>
              <a:xfrm>
                <a:off x="3326504" y="2772528"/>
                <a:ext cx="1304470" cy="1604619"/>
                <a:chOff x="3269602" y="3277053"/>
                <a:chExt cx="1304470" cy="1593145"/>
              </a:xfrm>
            </p:grpSpPr>
            <p:sp>
              <p:nvSpPr>
                <p:cNvPr id="381" name="Google Shape;381;p83"/>
                <p:cNvSpPr/>
                <p:nvPr/>
              </p:nvSpPr>
              <p:spPr>
                <a:xfrm rot="10800000" flipH="1">
                  <a:off x="3269602" y="3277053"/>
                  <a:ext cx="1304470" cy="1020141"/>
                </a:xfrm>
                <a:prstGeom prst="triangle">
                  <a:avLst>
                    <a:gd name="adj" fmla="val 50000"/>
                  </a:avLst>
                </a:prstGeom>
                <a:gradFill>
                  <a:gsLst>
                    <a:gs pos="0">
                      <a:schemeClr val="accent2"/>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2" name="Google Shape;382;p83"/>
                <p:cNvSpPr/>
                <p:nvPr/>
              </p:nvSpPr>
              <p:spPr>
                <a:xfrm>
                  <a:off x="3621767" y="42843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383" name="Google Shape;383;p83"/>
              <p:cNvSpPr/>
              <p:nvPr/>
            </p:nvSpPr>
            <p:spPr>
              <a:xfrm>
                <a:off x="3839076" y="3922923"/>
                <a:ext cx="279327" cy="279327"/>
              </a:xfrm>
              <a:custGeom>
                <a:avLst/>
                <a:gdLst/>
                <a:ahLst/>
                <a:cxnLst/>
                <a:rect l="l" t="t" r="r" b="b"/>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84" name="Google Shape;384;p83"/>
            <p:cNvGrpSpPr/>
            <p:nvPr/>
          </p:nvGrpSpPr>
          <p:grpSpPr>
            <a:xfrm>
              <a:off x="3410604" y="1893408"/>
              <a:ext cx="1136271" cy="1246506"/>
              <a:chOff x="627304" y="1987183"/>
              <a:chExt cx="1594615" cy="1749317"/>
            </a:xfrm>
          </p:grpSpPr>
          <p:sp>
            <p:nvSpPr>
              <p:cNvPr id="385" name="Google Shape;385;p83"/>
              <p:cNvSpPr/>
              <p:nvPr/>
            </p:nvSpPr>
            <p:spPr>
              <a:xfrm>
                <a:off x="1424612" y="2476575"/>
                <a:ext cx="797307" cy="1259925"/>
              </a:xfrm>
              <a:custGeom>
                <a:avLst/>
                <a:gdLst/>
                <a:ahLst/>
                <a:cxnLst/>
                <a:rect l="l" t="t" r="r" b="b"/>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86" name="Google Shape;386;p83"/>
              <p:cNvSpPr/>
              <p:nvPr/>
            </p:nvSpPr>
            <p:spPr>
              <a:xfrm>
                <a:off x="627304" y="2476575"/>
                <a:ext cx="800283" cy="1259925"/>
              </a:xfrm>
              <a:custGeom>
                <a:avLst/>
                <a:gdLst/>
                <a:ahLst/>
                <a:cxnLst/>
                <a:rect l="l" t="t" r="r" b="b"/>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87" name="Google Shape;387;p83"/>
              <p:cNvSpPr/>
              <p:nvPr/>
            </p:nvSpPr>
            <p:spPr>
              <a:xfrm>
                <a:off x="627304" y="1987183"/>
                <a:ext cx="1594614" cy="981760"/>
              </a:xfrm>
              <a:custGeom>
                <a:avLst/>
                <a:gdLst/>
                <a:ahLst/>
                <a:cxnLst/>
                <a:rect l="l" t="t" r="r" b="b"/>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388" name="Google Shape;388;p83"/>
          <p:cNvGrpSpPr/>
          <p:nvPr/>
        </p:nvGrpSpPr>
        <p:grpSpPr>
          <a:xfrm>
            <a:off x="5362701" y="1890087"/>
            <a:ext cx="1304470" cy="2426375"/>
            <a:chOff x="5452152" y="1890087"/>
            <a:chExt cx="1304470" cy="2426375"/>
          </a:xfrm>
        </p:grpSpPr>
        <p:grpSp>
          <p:nvGrpSpPr>
            <p:cNvPr id="389" name="Google Shape;389;p83"/>
            <p:cNvGrpSpPr/>
            <p:nvPr/>
          </p:nvGrpSpPr>
          <p:grpSpPr>
            <a:xfrm>
              <a:off x="5452152" y="2763572"/>
              <a:ext cx="1304470" cy="1552890"/>
              <a:chOff x="5452152" y="2763572"/>
              <a:chExt cx="1304470" cy="1552890"/>
            </a:xfrm>
          </p:grpSpPr>
          <p:grpSp>
            <p:nvGrpSpPr>
              <p:cNvPr id="390" name="Google Shape;390;p83"/>
              <p:cNvGrpSpPr/>
              <p:nvPr/>
            </p:nvGrpSpPr>
            <p:grpSpPr>
              <a:xfrm>
                <a:off x="5452152" y="2763572"/>
                <a:ext cx="1304470" cy="1552890"/>
                <a:chOff x="5960996" y="3267114"/>
                <a:chExt cx="1304470" cy="1559509"/>
              </a:xfrm>
            </p:grpSpPr>
            <p:sp>
              <p:nvSpPr>
                <p:cNvPr id="391" name="Google Shape;391;p83"/>
                <p:cNvSpPr/>
                <p:nvPr/>
              </p:nvSpPr>
              <p:spPr>
                <a:xfrm rot="10800000" flipH="1">
                  <a:off x="5960996" y="3267114"/>
                  <a:ext cx="1304470" cy="1020141"/>
                </a:xfrm>
                <a:prstGeom prst="triangle">
                  <a:avLst>
                    <a:gd name="adj" fmla="val 50000"/>
                  </a:avLst>
                </a:prstGeom>
                <a:gradFill>
                  <a:gsLst>
                    <a:gs pos="0">
                      <a:schemeClr val="accent3"/>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2" name="Google Shape;392;p83"/>
                <p:cNvSpPr/>
                <p:nvPr/>
              </p:nvSpPr>
              <p:spPr>
                <a:xfrm>
                  <a:off x="6312532" y="4240732"/>
                  <a:ext cx="585891" cy="585891"/>
                </a:xfrm>
                <a:prstGeom prst="roundRect">
                  <a:avLst>
                    <a:gd name="adj" fmla="val 16667"/>
                  </a:avLst>
                </a:prstGeom>
                <a:gradFill>
                  <a:gsLst>
                    <a:gs pos="0">
                      <a:srgbClr val="6A798A"/>
                    </a:gs>
                    <a:gs pos="50000">
                      <a:srgbClr val="54677D"/>
                    </a:gs>
                    <a:gs pos="100000">
                      <a:srgbClr val="485A6F"/>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393" name="Google Shape;393;p83"/>
              <p:cNvSpPr/>
              <p:nvPr/>
            </p:nvSpPr>
            <p:spPr>
              <a:xfrm>
                <a:off x="5981437" y="3879214"/>
                <a:ext cx="279327" cy="279327"/>
              </a:xfrm>
              <a:custGeom>
                <a:avLst/>
                <a:gdLst/>
                <a:ahLst/>
                <a:cxnLst/>
                <a:rect l="l" t="t" r="r" b="b"/>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394" name="Google Shape;394;p83"/>
            <p:cNvGrpSpPr/>
            <p:nvPr/>
          </p:nvGrpSpPr>
          <p:grpSpPr>
            <a:xfrm>
              <a:off x="5556109" y="1890087"/>
              <a:ext cx="1136271" cy="1246506"/>
              <a:chOff x="627304" y="1987183"/>
              <a:chExt cx="1594615" cy="1749317"/>
            </a:xfrm>
          </p:grpSpPr>
          <p:sp>
            <p:nvSpPr>
              <p:cNvPr id="395" name="Google Shape;395;p83"/>
              <p:cNvSpPr/>
              <p:nvPr/>
            </p:nvSpPr>
            <p:spPr>
              <a:xfrm>
                <a:off x="1424612" y="2476575"/>
                <a:ext cx="797307" cy="1259925"/>
              </a:xfrm>
              <a:custGeom>
                <a:avLst/>
                <a:gdLst/>
                <a:ahLst/>
                <a:cxnLst/>
                <a:rect l="l" t="t" r="r" b="b"/>
                <a:pathLst>
                  <a:path w="120000" h="120000" extrusionOk="0">
                    <a:moveTo>
                      <a:pt x="120000" y="0"/>
                    </a:moveTo>
                    <a:lnTo>
                      <a:pt x="120000" y="73388"/>
                    </a:lnTo>
                    <a:lnTo>
                      <a:pt x="447" y="120000"/>
                    </a:lnTo>
                    <a:lnTo>
                      <a:pt x="0" y="46894"/>
                    </a:lnTo>
                    <a:lnTo>
                      <a:pt x="120000" y="0"/>
                    </a:lnTo>
                    <a:lnTo>
                      <a:pt x="120000" y="0"/>
                    </a:lnTo>
                    <a:close/>
                  </a:path>
                </a:pathLst>
              </a:custGeom>
              <a:solidFill>
                <a:srgbClr val="404E5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6" name="Google Shape;396;p83"/>
              <p:cNvSpPr/>
              <p:nvPr/>
            </p:nvSpPr>
            <p:spPr>
              <a:xfrm>
                <a:off x="627304" y="2476575"/>
                <a:ext cx="800283" cy="1259925"/>
              </a:xfrm>
              <a:custGeom>
                <a:avLst/>
                <a:gdLst/>
                <a:ahLst/>
                <a:cxnLst/>
                <a:rect l="l" t="t" r="r" b="b"/>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93A3B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7" name="Google Shape;397;p83"/>
              <p:cNvSpPr/>
              <p:nvPr/>
            </p:nvSpPr>
            <p:spPr>
              <a:xfrm>
                <a:off x="627304" y="1987183"/>
                <a:ext cx="1594614" cy="981760"/>
              </a:xfrm>
              <a:custGeom>
                <a:avLst/>
                <a:gdLst/>
                <a:ahLst/>
                <a:cxnLst/>
                <a:rect l="l" t="t" r="r" b="b"/>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398" name="Google Shape;398;p83"/>
          <p:cNvGrpSpPr/>
          <p:nvPr/>
        </p:nvGrpSpPr>
        <p:grpSpPr>
          <a:xfrm>
            <a:off x="7392552" y="1890087"/>
            <a:ext cx="1304470" cy="2434590"/>
            <a:chOff x="7521759" y="1890087"/>
            <a:chExt cx="1304470" cy="2434590"/>
          </a:xfrm>
        </p:grpSpPr>
        <p:grpSp>
          <p:nvGrpSpPr>
            <p:cNvPr id="399" name="Google Shape;399;p83"/>
            <p:cNvGrpSpPr/>
            <p:nvPr/>
          </p:nvGrpSpPr>
          <p:grpSpPr>
            <a:xfrm>
              <a:off x="7521759" y="2766893"/>
              <a:ext cx="1304470" cy="1557784"/>
              <a:chOff x="7521759" y="2766893"/>
              <a:chExt cx="1304470" cy="1557784"/>
            </a:xfrm>
          </p:grpSpPr>
          <p:grpSp>
            <p:nvGrpSpPr>
              <p:cNvPr id="400" name="Google Shape;400;p83"/>
              <p:cNvGrpSpPr/>
              <p:nvPr/>
            </p:nvGrpSpPr>
            <p:grpSpPr>
              <a:xfrm>
                <a:off x="7521759" y="2766893"/>
                <a:ext cx="1304470" cy="1557784"/>
                <a:chOff x="7980910" y="3267114"/>
                <a:chExt cx="1304470" cy="1557784"/>
              </a:xfrm>
            </p:grpSpPr>
            <p:sp>
              <p:nvSpPr>
                <p:cNvPr id="401" name="Google Shape;401;p83"/>
                <p:cNvSpPr/>
                <p:nvPr/>
              </p:nvSpPr>
              <p:spPr>
                <a:xfrm rot="10800000" flipH="1">
                  <a:off x="7980910" y="3267114"/>
                  <a:ext cx="1304470" cy="1020141"/>
                </a:xfrm>
                <a:prstGeom prst="triangle">
                  <a:avLst>
                    <a:gd name="adj" fmla="val 50000"/>
                  </a:avLst>
                </a:prstGeom>
                <a:gradFill>
                  <a:gsLst>
                    <a:gs pos="0">
                      <a:schemeClr val="accent4"/>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2" name="Google Shape;402;p83"/>
                <p:cNvSpPr/>
                <p:nvPr/>
              </p:nvSpPr>
              <p:spPr>
                <a:xfrm>
                  <a:off x="8347954" y="4239007"/>
                  <a:ext cx="585891" cy="585891"/>
                </a:xfrm>
                <a:prstGeom prst="roundRect">
                  <a:avLst>
                    <a:gd name="adj" fmla="val 16667"/>
                  </a:avLst>
                </a:prstGeom>
                <a:gradFill>
                  <a:gsLst>
                    <a:gs pos="0">
                      <a:srgbClr val="5E697B"/>
                    </a:gs>
                    <a:gs pos="50000">
                      <a:srgbClr val="42536A"/>
                    </a:gs>
                    <a:gs pos="100000">
                      <a:srgbClr val="38495F"/>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403" name="Google Shape;403;p83"/>
              <p:cNvSpPr/>
              <p:nvPr/>
            </p:nvSpPr>
            <p:spPr>
              <a:xfrm>
                <a:off x="8050613" y="3892069"/>
                <a:ext cx="279327" cy="279327"/>
              </a:xfrm>
              <a:custGeom>
                <a:avLst/>
                <a:gdLst/>
                <a:ahLst/>
                <a:cxnLst/>
                <a:rect l="l" t="t" r="r" b="b"/>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404" name="Google Shape;404;p83"/>
            <p:cNvGrpSpPr/>
            <p:nvPr/>
          </p:nvGrpSpPr>
          <p:grpSpPr>
            <a:xfrm>
              <a:off x="7622141" y="1890087"/>
              <a:ext cx="1136271" cy="1246506"/>
              <a:chOff x="627304" y="1987183"/>
              <a:chExt cx="1594615" cy="1749317"/>
            </a:xfrm>
          </p:grpSpPr>
          <p:sp>
            <p:nvSpPr>
              <p:cNvPr id="405" name="Google Shape;405;p83"/>
              <p:cNvSpPr/>
              <p:nvPr/>
            </p:nvSpPr>
            <p:spPr>
              <a:xfrm>
                <a:off x="1424612" y="2476575"/>
                <a:ext cx="797307" cy="1259925"/>
              </a:xfrm>
              <a:custGeom>
                <a:avLst/>
                <a:gdLst/>
                <a:ahLst/>
                <a:cxnLst/>
                <a:rect l="l" t="t" r="r" b="b"/>
                <a:pathLst>
                  <a:path w="120000" h="120000" extrusionOk="0">
                    <a:moveTo>
                      <a:pt x="120000" y="0"/>
                    </a:moveTo>
                    <a:lnTo>
                      <a:pt x="120000" y="73388"/>
                    </a:lnTo>
                    <a:lnTo>
                      <a:pt x="447" y="120000"/>
                    </a:lnTo>
                    <a:lnTo>
                      <a:pt x="0" y="46894"/>
                    </a:lnTo>
                    <a:lnTo>
                      <a:pt x="120000" y="0"/>
                    </a:lnTo>
                    <a:lnTo>
                      <a:pt x="120000" y="0"/>
                    </a:lnTo>
                    <a:close/>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06" name="Google Shape;406;p83"/>
              <p:cNvSpPr/>
              <p:nvPr/>
            </p:nvSpPr>
            <p:spPr>
              <a:xfrm>
                <a:off x="627304" y="2476575"/>
                <a:ext cx="800283" cy="1259925"/>
              </a:xfrm>
              <a:custGeom>
                <a:avLst/>
                <a:gdLst/>
                <a:ahLst/>
                <a:cxnLst/>
                <a:rect l="l" t="t" r="r" b="b"/>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8296B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07" name="Google Shape;407;p83"/>
              <p:cNvSpPr/>
              <p:nvPr/>
            </p:nvSpPr>
            <p:spPr>
              <a:xfrm>
                <a:off x="627304" y="1987183"/>
                <a:ext cx="1594614" cy="981760"/>
              </a:xfrm>
              <a:custGeom>
                <a:avLst/>
                <a:gdLst/>
                <a:ahLst/>
                <a:cxnLst/>
                <a:rect l="l" t="t" r="r" b="b"/>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grpSp>
        <p:nvGrpSpPr>
          <p:cNvPr id="408" name="Google Shape;408;p83"/>
          <p:cNvGrpSpPr/>
          <p:nvPr/>
        </p:nvGrpSpPr>
        <p:grpSpPr>
          <a:xfrm>
            <a:off x="9507695" y="1888970"/>
            <a:ext cx="1304470" cy="2435707"/>
            <a:chOff x="9646841" y="1888970"/>
            <a:chExt cx="1304470" cy="2435707"/>
          </a:xfrm>
        </p:grpSpPr>
        <p:grpSp>
          <p:nvGrpSpPr>
            <p:cNvPr id="409" name="Google Shape;409;p83"/>
            <p:cNvGrpSpPr/>
            <p:nvPr/>
          </p:nvGrpSpPr>
          <p:grpSpPr>
            <a:xfrm>
              <a:off x="9646841" y="2766893"/>
              <a:ext cx="1304470" cy="1557784"/>
              <a:chOff x="9646841" y="2766893"/>
              <a:chExt cx="1304470" cy="1557784"/>
            </a:xfrm>
          </p:grpSpPr>
          <p:grpSp>
            <p:nvGrpSpPr>
              <p:cNvPr id="410" name="Google Shape;410;p83"/>
              <p:cNvGrpSpPr/>
              <p:nvPr/>
            </p:nvGrpSpPr>
            <p:grpSpPr>
              <a:xfrm>
                <a:off x="9646841" y="2766893"/>
                <a:ext cx="1304470" cy="1557784"/>
                <a:chOff x="9539460" y="3267114"/>
                <a:chExt cx="1304470" cy="1557784"/>
              </a:xfrm>
            </p:grpSpPr>
            <p:sp>
              <p:nvSpPr>
                <p:cNvPr id="411" name="Google Shape;411;p83"/>
                <p:cNvSpPr/>
                <p:nvPr/>
              </p:nvSpPr>
              <p:spPr>
                <a:xfrm rot="10800000" flipH="1">
                  <a:off x="9539460" y="3267114"/>
                  <a:ext cx="1304470" cy="1020141"/>
                </a:xfrm>
                <a:prstGeom prst="triangle">
                  <a:avLst>
                    <a:gd name="adj" fmla="val 50000"/>
                  </a:avLst>
                </a:prstGeom>
                <a:gradFill>
                  <a:gsLst>
                    <a:gs pos="0">
                      <a:schemeClr val="accent5"/>
                    </a:gs>
                    <a:gs pos="100000">
                      <a:srgbClr val="DDD9C3">
                        <a:alpha val="0"/>
                      </a:srgbClr>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12" name="Google Shape;412;p83"/>
                <p:cNvSpPr/>
                <p:nvPr/>
              </p:nvSpPr>
              <p:spPr>
                <a:xfrm>
                  <a:off x="9904781" y="4239007"/>
                  <a:ext cx="585891" cy="585891"/>
                </a:xfrm>
                <a:prstGeom prst="roundRect">
                  <a:avLst>
                    <a:gd name="adj" fmla="val 16667"/>
                  </a:avLst>
                </a:prstGeom>
                <a:gradFill>
                  <a:gsLst>
                    <a:gs pos="0">
                      <a:srgbClr val="4AC990"/>
                    </a:gs>
                    <a:gs pos="50000">
                      <a:srgbClr val="12C884"/>
                    </a:gs>
                    <a:gs pos="100000">
                      <a:srgbClr val="08B876"/>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413" name="Google Shape;413;p83"/>
              <p:cNvSpPr/>
              <p:nvPr/>
            </p:nvSpPr>
            <p:spPr>
              <a:xfrm>
                <a:off x="10159411" y="3879214"/>
                <a:ext cx="279327" cy="279327"/>
              </a:xfrm>
              <a:custGeom>
                <a:avLst/>
                <a:gdLst/>
                <a:ahLst/>
                <a:cxnLst/>
                <a:rect l="l" t="t" r="r" b="b"/>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414" name="Google Shape;414;p83"/>
            <p:cNvGrpSpPr/>
            <p:nvPr/>
          </p:nvGrpSpPr>
          <p:grpSpPr>
            <a:xfrm>
              <a:off x="9755990" y="1888970"/>
              <a:ext cx="1136271" cy="1246506"/>
              <a:chOff x="627304" y="1987183"/>
              <a:chExt cx="1594615" cy="1749317"/>
            </a:xfrm>
          </p:grpSpPr>
          <p:sp>
            <p:nvSpPr>
              <p:cNvPr id="415" name="Google Shape;415;p83"/>
              <p:cNvSpPr/>
              <p:nvPr/>
            </p:nvSpPr>
            <p:spPr>
              <a:xfrm>
                <a:off x="1424612" y="2476575"/>
                <a:ext cx="797307" cy="1259925"/>
              </a:xfrm>
              <a:custGeom>
                <a:avLst/>
                <a:gdLst/>
                <a:ahLst/>
                <a:cxnLst/>
                <a:rect l="l" t="t" r="r" b="b"/>
                <a:pathLst>
                  <a:path w="120000" h="120000" extrusionOk="0">
                    <a:moveTo>
                      <a:pt x="120000" y="0"/>
                    </a:moveTo>
                    <a:lnTo>
                      <a:pt x="120000" y="73388"/>
                    </a:lnTo>
                    <a:lnTo>
                      <a:pt x="447" y="120000"/>
                    </a:lnTo>
                    <a:lnTo>
                      <a:pt x="0" y="46894"/>
                    </a:lnTo>
                    <a:lnTo>
                      <a:pt x="120000" y="0"/>
                    </a:lnTo>
                    <a:lnTo>
                      <a:pt x="120000" y="0"/>
                    </a:lnTo>
                    <a:close/>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16" name="Google Shape;416;p83"/>
              <p:cNvSpPr/>
              <p:nvPr/>
            </p:nvSpPr>
            <p:spPr>
              <a:xfrm>
                <a:off x="627304" y="2476575"/>
                <a:ext cx="800283" cy="1259925"/>
              </a:xfrm>
              <a:custGeom>
                <a:avLst/>
                <a:gdLst/>
                <a:ahLst/>
                <a:cxnLst/>
                <a:rect l="l" t="t" r="r" b="b"/>
                <a:pathLst>
                  <a:path w="120000" h="120000" extrusionOk="0">
                    <a:moveTo>
                      <a:pt x="120000" y="120000"/>
                    </a:moveTo>
                    <a:lnTo>
                      <a:pt x="119553" y="46894"/>
                    </a:lnTo>
                    <a:lnTo>
                      <a:pt x="0" y="0"/>
                    </a:lnTo>
                    <a:lnTo>
                      <a:pt x="446" y="73388"/>
                    </a:lnTo>
                    <a:lnTo>
                      <a:pt x="120000" y="120000"/>
                    </a:lnTo>
                    <a:lnTo>
                      <a:pt x="120000" y="120000"/>
                    </a:lnTo>
                    <a:close/>
                  </a:path>
                </a:pathLst>
              </a:custGeom>
              <a:solidFill>
                <a:srgbClr val="65E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17" name="Google Shape;417;p83"/>
              <p:cNvSpPr/>
              <p:nvPr/>
            </p:nvSpPr>
            <p:spPr>
              <a:xfrm>
                <a:off x="627304" y="1987183"/>
                <a:ext cx="1594614" cy="981760"/>
              </a:xfrm>
              <a:custGeom>
                <a:avLst/>
                <a:gdLst/>
                <a:ahLst/>
                <a:cxnLst/>
                <a:rect l="l" t="t" r="r" b="b"/>
                <a:pathLst>
                  <a:path w="120000" h="120000" extrusionOk="0">
                    <a:moveTo>
                      <a:pt x="60000" y="120000"/>
                    </a:moveTo>
                    <a:lnTo>
                      <a:pt x="120000" y="59818"/>
                    </a:lnTo>
                    <a:lnTo>
                      <a:pt x="60000" y="0"/>
                    </a:lnTo>
                    <a:lnTo>
                      <a:pt x="0" y="59818"/>
                    </a:lnTo>
                    <a:lnTo>
                      <a:pt x="60000" y="120000"/>
                    </a:lnTo>
                    <a:lnTo>
                      <a:pt x="60000" y="12000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sp>
        <p:nvSpPr>
          <p:cNvPr id="418" name="Google Shape;418;p83"/>
          <p:cNvSpPr txBox="1">
            <a:spLocks noGrp="1"/>
          </p:cNvSpPr>
          <p:nvPr>
            <p:ph type="body" idx="2"/>
          </p:nvPr>
        </p:nvSpPr>
        <p:spPr>
          <a:xfrm>
            <a:off x="858786" y="5139521"/>
            <a:ext cx="1733046"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19" name="Google Shape;419;p83"/>
          <p:cNvSpPr txBox="1">
            <a:spLocks noGrp="1"/>
          </p:cNvSpPr>
          <p:nvPr>
            <p:ph type="body" idx="3"/>
          </p:nvPr>
        </p:nvSpPr>
        <p:spPr>
          <a:xfrm>
            <a:off x="868842" y="4680185"/>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0" name="Google Shape;420;p83"/>
          <p:cNvSpPr txBox="1">
            <a:spLocks noGrp="1"/>
          </p:cNvSpPr>
          <p:nvPr>
            <p:ph type="body" idx="4"/>
          </p:nvPr>
        </p:nvSpPr>
        <p:spPr>
          <a:xfrm>
            <a:off x="3213620" y="5139521"/>
            <a:ext cx="1733046"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1" name="Google Shape;421;p83"/>
          <p:cNvSpPr txBox="1">
            <a:spLocks noGrp="1"/>
          </p:cNvSpPr>
          <p:nvPr>
            <p:ph type="body" idx="5"/>
          </p:nvPr>
        </p:nvSpPr>
        <p:spPr>
          <a:xfrm>
            <a:off x="3223676" y="4680185"/>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2" name="Google Shape;422;p83"/>
          <p:cNvSpPr txBox="1">
            <a:spLocks noGrp="1"/>
          </p:cNvSpPr>
          <p:nvPr>
            <p:ph type="body" idx="6"/>
          </p:nvPr>
        </p:nvSpPr>
        <p:spPr>
          <a:xfrm>
            <a:off x="5283225" y="5139521"/>
            <a:ext cx="1733046"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3" name="Google Shape;423;p83"/>
          <p:cNvSpPr txBox="1">
            <a:spLocks noGrp="1"/>
          </p:cNvSpPr>
          <p:nvPr>
            <p:ph type="body" idx="7"/>
          </p:nvPr>
        </p:nvSpPr>
        <p:spPr>
          <a:xfrm>
            <a:off x="5293281" y="4680185"/>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4" name="Google Shape;424;p83"/>
          <p:cNvSpPr txBox="1">
            <a:spLocks noGrp="1"/>
          </p:cNvSpPr>
          <p:nvPr>
            <p:ph type="body" idx="8"/>
          </p:nvPr>
        </p:nvSpPr>
        <p:spPr>
          <a:xfrm>
            <a:off x="7402643" y="5139521"/>
            <a:ext cx="1733046"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5" name="Google Shape;425;p83"/>
          <p:cNvSpPr txBox="1">
            <a:spLocks noGrp="1"/>
          </p:cNvSpPr>
          <p:nvPr>
            <p:ph type="body" idx="9"/>
          </p:nvPr>
        </p:nvSpPr>
        <p:spPr>
          <a:xfrm>
            <a:off x="7412699" y="4680185"/>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6" name="Google Shape;426;p83"/>
          <p:cNvSpPr txBox="1">
            <a:spLocks noGrp="1"/>
          </p:cNvSpPr>
          <p:nvPr>
            <p:ph type="body" idx="13"/>
          </p:nvPr>
        </p:nvSpPr>
        <p:spPr>
          <a:xfrm>
            <a:off x="9688643" y="5139521"/>
            <a:ext cx="1733046"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27" name="Google Shape;427;p83"/>
          <p:cNvSpPr txBox="1">
            <a:spLocks noGrp="1"/>
          </p:cNvSpPr>
          <p:nvPr>
            <p:ph type="body" idx="14"/>
          </p:nvPr>
        </p:nvSpPr>
        <p:spPr>
          <a:xfrm>
            <a:off x="9698699" y="4680185"/>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rocess-Infographic">
  <p:cSld name="Process-Infographic">
    <p:spTree>
      <p:nvGrpSpPr>
        <p:cNvPr id="1" name="Shape 428"/>
        <p:cNvGrpSpPr/>
        <p:nvPr/>
      </p:nvGrpSpPr>
      <p:grpSpPr>
        <a:xfrm>
          <a:off x="0" y="0"/>
          <a:ext cx="0" cy="0"/>
          <a:chOff x="0" y="0"/>
          <a:chExt cx="0" cy="0"/>
        </a:xfrm>
      </p:grpSpPr>
      <p:sp>
        <p:nvSpPr>
          <p:cNvPr id="429" name="Google Shape;429;p84"/>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0" name="Google Shape;430;p84"/>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1" name="Google Shape;431;p84"/>
          <p:cNvSpPr/>
          <p:nvPr/>
        </p:nvSpPr>
        <p:spPr>
          <a:xfrm>
            <a:off x="635766" y="3114234"/>
            <a:ext cx="2437586" cy="1188719"/>
          </a:xfrm>
          <a:custGeom>
            <a:avLst/>
            <a:gdLst/>
            <a:ahLst/>
            <a:cxnLst/>
            <a:rect l="l" t="t" r="r" b="b"/>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rgbClr val="656D78">
              <a:alpha val="2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2" name="Google Shape;432;p84"/>
          <p:cNvSpPr/>
          <p:nvPr/>
        </p:nvSpPr>
        <p:spPr>
          <a:xfrm>
            <a:off x="4880760" y="3114234"/>
            <a:ext cx="2437586" cy="1188719"/>
          </a:xfrm>
          <a:custGeom>
            <a:avLst/>
            <a:gdLst/>
            <a:ahLst/>
            <a:cxnLst/>
            <a:rect l="l" t="t" r="r" b="b"/>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rgbClr val="656D78">
              <a:alpha val="2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3" name="Google Shape;433;p84"/>
          <p:cNvSpPr/>
          <p:nvPr/>
        </p:nvSpPr>
        <p:spPr>
          <a:xfrm rot="10800000" flipH="1">
            <a:off x="2754593" y="1925514"/>
            <a:ext cx="2437586" cy="1188719"/>
          </a:xfrm>
          <a:custGeom>
            <a:avLst/>
            <a:gdLst/>
            <a:ahLst/>
            <a:cxnLst/>
            <a:rect l="l" t="t" r="r" b="b"/>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rgbClr val="656D78">
              <a:alpha val="2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4" name="Google Shape;434;p84"/>
          <p:cNvSpPr/>
          <p:nvPr/>
        </p:nvSpPr>
        <p:spPr>
          <a:xfrm>
            <a:off x="9133090" y="3114234"/>
            <a:ext cx="2437586" cy="1188719"/>
          </a:xfrm>
          <a:custGeom>
            <a:avLst/>
            <a:gdLst/>
            <a:ahLst/>
            <a:cxnLst/>
            <a:rect l="l" t="t" r="r" b="b"/>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rgbClr val="656D78">
              <a:alpha val="2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5" name="Google Shape;435;p84"/>
          <p:cNvSpPr/>
          <p:nvPr/>
        </p:nvSpPr>
        <p:spPr>
          <a:xfrm rot="10800000" flipH="1">
            <a:off x="7006925" y="1925514"/>
            <a:ext cx="2437586" cy="1188719"/>
          </a:xfrm>
          <a:custGeom>
            <a:avLst/>
            <a:gdLst/>
            <a:ahLst/>
            <a:cxnLst/>
            <a:rect l="l" t="t" r="r" b="b"/>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rgbClr val="656D78">
              <a:alpha val="2431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6" name="Google Shape;436;p84"/>
          <p:cNvSpPr/>
          <p:nvPr/>
        </p:nvSpPr>
        <p:spPr>
          <a:xfrm>
            <a:off x="2754593" y="3114234"/>
            <a:ext cx="2437586" cy="1188719"/>
          </a:xfrm>
          <a:custGeom>
            <a:avLst/>
            <a:gdLst/>
            <a:ahLst/>
            <a:cxnLst/>
            <a:rect l="l" t="t" r="r" b="b"/>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7" name="Google Shape;437;p84"/>
          <p:cNvSpPr/>
          <p:nvPr/>
        </p:nvSpPr>
        <p:spPr>
          <a:xfrm rot="10800000" flipH="1">
            <a:off x="628427" y="1925514"/>
            <a:ext cx="2437586" cy="1188719"/>
          </a:xfrm>
          <a:custGeom>
            <a:avLst/>
            <a:gdLst/>
            <a:ahLst/>
            <a:cxnLst/>
            <a:rect l="l" t="t" r="r" b="b"/>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8" name="Google Shape;438;p84"/>
          <p:cNvSpPr/>
          <p:nvPr/>
        </p:nvSpPr>
        <p:spPr>
          <a:xfrm>
            <a:off x="7006925" y="3114234"/>
            <a:ext cx="2437586" cy="1188719"/>
          </a:xfrm>
          <a:custGeom>
            <a:avLst/>
            <a:gdLst/>
            <a:ahLst/>
            <a:cxnLst/>
            <a:rect l="l" t="t" r="r" b="b"/>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9" name="Google Shape;439;p84"/>
          <p:cNvSpPr/>
          <p:nvPr/>
        </p:nvSpPr>
        <p:spPr>
          <a:xfrm rot="10800000" flipH="1">
            <a:off x="4880760" y="1925514"/>
            <a:ext cx="2437586" cy="1188719"/>
          </a:xfrm>
          <a:custGeom>
            <a:avLst/>
            <a:gdLst/>
            <a:ahLst/>
            <a:cxnLst/>
            <a:rect l="l" t="t" r="r" b="b"/>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40" name="Google Shape;440;p84"/>
          <p:cNvSpPr/>
          <p:nvPr/>
        </p:nvSpPr>
        <p:spPr>
          <a:xfrm rot="10800000" flipH="1">
            <a:off x="9133090" y="1925514"/>
            <a:ext cx="2437586" cy="1188719"/>
          </a:xfrm>
          <a:custGeom>
            <a:avLst/>
            <a:gdLst/>
            <a:ahLst/>
            <a:cxnLst/>
            <a:rect l="l" t="t" r="r" b="b"/>
            <a:pathLst>
              <a:path w="120000" h="120000" extrusionOk="0">
                <a:moveTo>
                  <a:pt x="0" y="0"/>
                </a:moveTo>
                <a:lnTo>
                  <a:pt x="15114" y="0"/>
                </a:lnTo>
                <a:lnTo>
                  <a:pt x="15333" y="8702"/>
                </a:lnTo>
                <a:cubicBezTo>
                  <a:pt x="17632" y="54168"/>
                  <a:pt x="36752" y="89647"/>
                  <a:pt x="59999" y="89647"/>
                </a:cubicBezTo>
                <a:cubicBezTo>
                  <a:pt x="83247" y="89647"/>
                  <a:pt x="102367" y="54168"/>
                  <a:pt x="104666" y="8702"/>
                </a:cubicBezTo>
                <a:lnTo>
                  <a:pt x="104885" y="0"/>
                </a:lnTo>
                <a:lnTo>
                  <a:pt x="120000" y="0"/>
                </a:lnTo>
                <a:lnTo>
                  <a:pt x="119703" y="11806"/>
                </a:lnTo>
                <a:cubicBezTo>
                  <a:pt x="116629" y="72576"/>
                  <a:pt x="91072" y="120000"/>
                  <a:pt x="59999" y="120000"/>
                </a:cubicBezTo>
                <a:cubicBezTo>
                  <a:pt x="28927" y="120000"/>
                  <a:pt x="3370" y="72576"/>
                  <a:pt x="296" y="1180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41" name="Google Shape;441;p84"/>
          <p:cNvSpPr/>
          <p:nvPr/>
        </p:nvSpPr>
        <p:spPr>
          <a:xfrm>
            <a:off x="662131" y="4762328"/>
            <a:ext cx="179999" cy="179999"/>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Calibri"/>
              <a:ea typeface="Calibri"/>
              <a:cs typeface="Calibri"/>
              <a:sym typeface="Calibri"/>
            </a:endParaRPr>
          </a:p>
        </p:txBody>
      </p:sp>
      <p:sp>
        <p:nvSpPr>
          <p:cNvPr id="442" name="Google Shape;442;p84"/>
          <p:cNvSpPr/>
          <p:nvPr/>
        </p:nvSpPr>
        <p:spPr>
          <a:xfrm>
            <a:off x="2947441" y="4756135"/>
            <a:ext cx="179999" cy="179999"/>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Calibri"/>
              <a:ea typeface="Calibri"/>
              <a:cs typeface="Calibri"/>
              <a:sym typeface="Calibri"/>
            </a:endParaRPr>
          </a:p>
        </p:txBody>
      </p:sp>
      <p:sp>
        <p:nvSpPr>
          <p:cNvPr id="443" name="Google Shape;443;p84"/>
          <p:cNvSpPr/>
          <p:nvPr/>
        </p:nvSpPr>
        <p:spPr>
          <a:xfrm>
            <a:off x="7158061" y="4749373"/>
            <a:ext cx="179999" cy="179999"/>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Calibri"/>
              <a:ea typeface="Calibri"/>
              <a:cs typeface="Calibri"/>
              <a:sym typeface="Calibri"/>
            </a:endParaRPr>
          </a:p>
        </p:txBody>
      </p:sp>
      <p:sp>
        <p:nvSpPr>
          <p:cNvPr id="444" name="Google Shape;444;p84"/>
          <p:cNvSpPr/>
          <p:nvPr/>
        </p:nvSpPr>
        <p:spPr>
          <a:xfrm>
            <a:off x="9436042" y="4749944"/>
            <a:ext cx="179999" cy="179999"/>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Calibri"/>
              <a:ea typeface="Calibri"/>
              <a:cs typeface="Calibri"/>
              <a:sym typeface="Calibri"/>
            </a:endParaRPr>
          </a:p>
        </p:txBody>
      </p:sp>
      <p:sp>
        <p:nvSpPr>
          <p:cNvPr id="445" name="Google Shape;445;p84"/>
          <p:cNvSpPr/>
          <p:nvPr/>
        </p:nvSpPr>
        <p:spPr>
          <a:xfrm>
            <a:off x="5052751" y="4749944"/>
            <a:ext cx="179999" cy="179999"/>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Calibri"/>
              <a:ea typeface="Calibri"/>
              <a:cs typeface="Calibri"/>
              <a:sym typeface="Calibri"/>
            </a:endParaRPr>
          </a:p>
        </p:txBody>
      </p:sp>
      <p:sp>
        <p:nvSpPr>
          <p:cNvPr id="446" name="Google Shape;446;p84"/>
          <p:cNvSpPr txBox="1">
            <a:spLocks noGrp="1"/>
          </p:cNvSpPr>
          <p:nvPr>
            <p:ph type="body" idx="2"/>
          </p:nvPr>
        </p:nvSpPr>
        <p:spPr>
          <a:xfrm>
            <a:off x="858786" y="5139521"/>
            <a:ext cx="1733046" cy="10854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7" name="Google Shape;447;p84"/>
          <p:cNvSpPr txBox="1">
            <a:spLocks noGrp="1"/>
          </p:cNvSpPr>
          <p:nvPr>
            <p:ph type="body" idx="3"/>
          </p:nvPr>
        </p:nvSpPr>
        <p:spPr>
          <a:xfrm>
            <a:off x="989700" y="2873670"/>
            <a:ext cx="1733047" cy="4960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8" name="Google Shape;448;p84"/>
          <p:cNvSpPr txBox="1">
            <a:spLocks noGrp="1"/>
          </p:cNvSpPr>
          <p:nvPr>
            <p:ph type="body" idx="4"/>
          </p:nvPr>
        </p:nvSpPr>
        <p:spPr>
          <a:xfrm>
            <a:off x="3080692" y="2873670"/>
            <a:ext cx="1733047" cy="4960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9" name="Google Shape;449;p84"/>
          <p:cNvSpPr txBox="1">
            <a:spLocks noGrp="1"/>
          </p:cNvSpPr>
          <p:nvPr>
            <p:ph type="body" idx="5"/>
          </p:nvPr>
        </p:nvSpPr>
        <p:spPr>
          <a:xfrm>
            <a:off x="5220008" y="2873670"/>
            <a:ext cx="1733047" cy="4960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0" name="Google Shape;450;p84"/>
          <p:cNvSpPr txBox="1">
            <a:spLocks noGrp="1"/>
          </p:cNvSpPr>
          <p:nvPr>
            <p:ph type="body" idx="6"/>
          </p:nvPr>
        </p:nvSpPr>
        <p:spPr>
          <a:xfrm>
            <a:off x="7366812" y="2873670"/>
            <a:ext cx="1733047" cy="4960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1" name="Google Shape;451;p84"/>
          <p:cNvSpPr txBox="1">
            <a:spLocks noGrp="1"/>
          </p:cNvSpPr>
          <p:nvPr>
            <p:ph type="body" idx="7"/>
          </p:nvPr>
        </p:nvSpPr>
        <p:spPr>
          <a:xfrm>
            <a:off x="9485359" y="2873670"/>
            <a:ext cx="1733047" cy="4960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2" name="Google Shape;452;p84"/>
          <p:cNvSpPr txBox="1">
            <a:spLocks noGrp="1"/>
          </p:cNvSpPr>
          <p:nvPr>
            <p:ph type="body" idx="8"/>
          </p:nvPr>
        </p:nvSpPr>
        <p:spPr>
          <a:xfrm>
            <a:off x="868842" y="4680185"/>
            <a:ext cx="1733047"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3" name="Google Shape;453;p84"/>
          <p:cNvSpPr txBox="1">
            <a:spLocks noGrp="1"/>
          </p:cNvSpPr>
          <p:nvPr>
            <p:ph type="body" idx="9"/>
          </p:nvPr>
        </p:nvSpPr>
        <p:spPr>
          <a:xfrm>
            <a:off x="3213620" y="5139521"/>
            <a:ext cx="1733046" cy="10854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4" name="Google Shape;454;p84"/>
          <p:cNvSpPr txBox="1">
            <a:spLocks noGrp="1"/>
          </p:cNvSpPr>
          <p:nvPr>
            <p:ph type="body" idx="13"/>
          </p:nvPr>
        </p:nvSpPr>
        <p:spPr>
          <a:xfrm>
            <a:off x="3223676" y="4680185"/>
            <a:ext cx="1733047"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5" name="Google Shape;455;p84"/>
          <p:cNvSpPr txBox="1">
            <a:spLocks noGrp="1"/>
          </p:cNvSpPr>
          <p:nvPr>
            <p:ph type="body" idx="14"/>
          </p:nvPr>
        </p:nvSpPr>
        <p:spPr>
          <a:xfrm>
            <a:off x="5283225" y="5139521"/>
            <a:ext cx="1733046" cy="10854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6" name="Google Shape;456;p84"/>
          <p:cNvSpPr txBox="1">
            <a:spLocks noGrp="1"/>
          </p:cNvSpPr>
          <p:nvPr>
            <p:ph type="body" idx="15"/>
          </p:nvPr>
        </p:nvSpPr>
        <p:spPr>
          <a:xfrm>
            <a:off x="5293281" y="4680185"/>
            <a:ext cx="1733047"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7" name="Google Shape;457;p84"/>
          <p:cNvSpPr txBox="1">
            <a:spLocks noGrp="1"/>
          </p:cNvSpPr>
          <p:nvPr>
            <p:ph type="body" idx="16"/>
          </p:nvPr>
        </p:nvSpPr>
        <p:spPr>
          <a:xfrm>
            <a:off x="7402643" y="5139521"/>
            <a:ext cx="1733046" cy="10854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8" name="Google Shape;458;p84"/>
          <p:cNvSpPr txBox="1">
            <a:spLocks noGrp="1"/>
          </p:cNvSpPr>
          <p:nvPr>
            <p:ph type="body" idx="17"/>
          </p:nvPr>
        </p:nvSpPr>
        <p:spPr>
          <a:xfrm>
            <a:off x="7412699" y="4680185"/>
            <a:ext cx="1733047"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59" name="Google Shape;459;p84"/>
          <p:cNvSpPr txBox="1">
            <a:spLocks noGrp="1"/>
          </p:cNvSpPr>
          <p:nvPr>
            <p:ph type="body" idx="18"/>
          </p:nvPr>
        </p:nvSpPr>
        <p:spPr>
          <a:xfrm>
            <a:off x="9688643" y="5139521"/>
            <a:ext cx="1733046" cy="10854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0" name="Google Shape;460;p84"/>
          <p:cNvSpPr txBox="1">
            <a:spLocks noGrp="1"/>
          </p:cNvSpPr>
          <p:nvPr>
            <p:ph type="body" idx="19"/>
          </p:nvPr>
        </p:nvSpPr>
        <p:spPr>
          <a:xfrm>
            <a:off x="9698699" y="4680185"/>
            <a:ext cx="1733047"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AllinedArrows-Infographic">
  <p:cSld name="AllinedArrows-Infographic">
    <p:spTree>
      <p:nvGrpSpPr>
        <p:cNvPr id="1" name="Shape 461"/>
        <p:cNvGrpSpPr/>
        <p:nvPr/>
      </p:nvGrpSpPr>
      <p:grpSpPr>
        <a:xfrm>
          <a:off x="0" y="0"/>
          <a:ext cx="0" cy="0"/>
          <a:chOff x="0" y="0"/>
          <a:chExt cx="0" cy="0"/>
        </a:xfrm>
      </p:grpSpPr>
      <p:sp>
        <p:nvSpPr>
          <p:cNvPr id="462" name="Google Shape;462;p85"/>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63" name="Google Shape;463;p85"/>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4" name="Google Shape;464;p85"/>
          <p:cNvSpPr/>
          <p:nvPr/>
        </p:nvSpPr>
        <p:spPr>
          <a:xfrm>
            <a:off x="9198865" y="1193285"/>
            <a:ext cx="85724" cy="392112"/>
          </a:xfrm>
          <a:custGeom>
            <a:avLst/>
            <a:gdLst/>
            <a:ahLst/>
            <a:cxnLst/>
            <a:rect l="l" t="t" r="r" b="b"/>
            <a:pathLst>
              <a:path w="120000" h="120000" extrusionOk="0">
                <a:moveTo>
                  <a:pt x="76800" y="98275"/>
                </a:moveTo>
                <a:cubicBezTo>
                  <a:pt x="57600" y="106551"/>
                  <a:pt x="33600" y="113793"/>
                  <a:pt x="0" y="120000"/>
                </a:cubicBezTo>
                <a:cubicBezTo>
                  <a:pt x="0" y="120000"/>
                  <a:pt x="0" y="120000"/>
                  <a:pt x="0" y="120000"/>
                </a:cubicBezTo>
                <a:cubicBezTo>
                  <a:pt x="33600" y="113793"/>
                  <a:pt x="57600" y="106551"/>
                  <a:pt x="76800" y="98275"/>
                </a:cubicBezTo>
                <a:moveTo>
                  <a:pt x="0" y="0"/>
                </a:moveTo>
                <a:cubicBezTo>
                  <a:pt x="0" y="0"/>
                  <a:pt x="0" y="0"/>
                  <a:pt x="0" y="0"/>
                </a:cubicBezTo>
                <a:cubicBezTo>
                  <a:pt x="52800" y="10344"/>
                  <a:pt x="91200" y="23793"/>
                  <a:pt x="110400" y="38275"/>
                </a:cubicBezTo>
                <a:cubicBezTo>
                  <a:pt x="110400" y="38275"/>
                  <a:pt x="110400" y="38275"/>
                  <a:pt x="110400" y="38275"/>
                </a:cubicBezTo>
                <a:cubicBezTo>
                  <a:pt x="110400" y="38275"/>
                  <a:pt x="110400" y="38275"/>
                  <a:pt x="110400" y="38275"/>
                </a:cubicBezTo>
                <a:cubicBezTo>
                  <a:pt x="110400" y="38275"/>
                  <a:pt x="110400" y="38275"/>
                  <a:pt x="110400" y="38275"/>
                </a:cubicBezTo>
                <a:cubicBezTo>
                  <a:pt x="110400" y="38275"/>
                  <a:pt x="110400" y="38275"/>
                  <a:pt x="110400" y="38275"/>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39310"/>
                  <a:pt x="110400" y="39310"/>
                  <a:pt x="110400" y="39310"/>
                </a:cubicBezTo>
                <a:cubicBezTo>
                  <a:pt x="110400" y="40344"/>
                  <a:pt x="110400" y="40344"/>
                  <a:pt x="110400" y="40344"/>
                </a:cubicBezTo>
                <a:cubicBezTo>
                  <a:pt x="110400" y="40344"/>
                  <a:pt x="110400" y="40344"/>
                  <a:pt x="110400" y="40344"/>
                </a:cubicBezTo>
                <a:cubicBezTo>
                  <a:pt x="115200" y="44482"/>
                  <a:pt x="120000" y="49655"/>
                  <a:pt x="120000" y="53793"/>
                </a:cubicBezTo>
                <a:cubicBezTo>
                  <a:pt x="120000" y="53793"/>
                  <a:pt x="120000" y="53793"/>
                  <a:pt x="120000" y="53793"/>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4827"/>
                  <a:pt x="120000" y="54827"/>
                  <a:pt x="120000" y="54827"/>
                </a:cubicBezTo>
                <a:cubicBezTo>
                  <a:pt x="120000" y="55862"/>
                  <a:pt x="120000" y="55862"/>
                  <a:pt x="120000" y="55862"/>
                </a:cubicBezTo>
                <a:cubicBezTo>
                  <a:pt x="120000" y="55862"/>
                  <a:pt x="120000" y="55862"/>
                  <a:pt x="120000" y="55862"/>
                </a:cubicBezTo>
                <a:cubicBezTo>
                  <a:pt x="120000" y="55862"/>
                  <a:pt x="120000" y="55862"/>
                  <a:pt x="120000" y="55862"/>
                </a:cubicBezTo>
                <a:cubicBezTo>
                  <a:pt x="120000" y="55862"/>
                  <a:pt x="120000" y="55862"/>
                  <a:pt x="120000" y="55862"/>
                </a:cubicBezTo>
                <a:cubicBezTo>
                  <a:pt x="120000" y="55862"/>
                  <a:pt x="120000" y="55862"/>
                  <a:pt x="120000" y="55862"/>
                </a:cubicBezTo>
                <a:cubicBezTo>
                  <a:pt x="120000" y="55862"/>
                  <a:pt x="120000" y="55862"/>
                  <a:pt x="120000" y="55862"/>
                </a:cubicBezTo>
                <a:cubicBezTo>
                  <a:pt x="120000" y="55862"/>
                  <a:pt x="120000" y="55862"/>
                  <a:pt x="120000" y="55862"/>
                </a:cubicBezTo>
                <a:cubicBezTo>
                  <a:pt x="120000" y="55862"/>
                  <a:pt x="120000" y="55862"/>
                  <a:pt x="120000" y="56896"/>
                </a:cubicBezTo>
                <a:cubicBezTo>
                  <a:pt x="120000" y="56896"/>
                  <a:pt x="120000" y="56896"/>
                  <a:pt x="120000" y="56896"/>
                </a:cubicBezTo>
                <a:cubicBezTo>
                  <a:pt x="120000" y="56896"/>
                  <a:pt x="120000" y="56896"/>
                  <a:pt x="120000" y="56896"/>
                </a:cubicBezTo>
                <a:cubicBezTo>
                  <a:pt x="120000" y="56896"/>
                  <a:pt x="120000" y="56896"/>
                  <a:pt x="120000" y="56896"/>
                </a:cubicBezTo>
                <a:cubicBezTo>
                  <a:pt x="120000" y="56896"/>
                  <a:pt x="120000" y="56896"/>
                  <a:pt x="120000" y="56896"/>
                </a:cubicBezTo>
                <a:cubicBezTo>
                  <a:pt x="120000" y="56896"/>
                  <a:pt x="120000" y="56896"/>
                  <a:pt x="120000" y="56896"/>
                </a:cubicBezTo>
                <a:cubicBezTo>
                  <a:pt x="120000" y="56896"/>
                  <a:pt x="120000" y="56896"/>
                  <a:pt x="120000" y="56896"/>
                </a:cubicBezTo>
                <a:cubicBezTo>
                  <a:pt x="120000" y="56896"/>
                  <a:pt x="120000" y="56896"/>
                  <a:pt x="120000" y="56896"/>
                </a:cubicBezTo>
                <a:cubicBezTo>
                  <a:pt x="120000" y="56896"/>
                  <a:pt x="120000" y="57931"/>
                  <a:pt x="120000" y="57931"/>
                </a:cubicBezTo>
                <a:cubicBezTo>
                  <a:pt x="120000" y="57931"/>
                  <a:pt x="120000" y="57931"/>
                  <a:pt x="120000" y="57931"/>
                </a:cubicBezTo>
                <a:cubicBezTo>
                  <a:pt x="120000" y="57931"/>
                  <a:pt x="120000" y="57931"/>
                  <a:pt x="120000" y="57931"/>
                </a:cubicBezTo>
                <a:cubicBezTo>
                  <a:pt x="120000" y="57931"/>
                  <a:pt x="120000" y="57931"/>
                  <a:pt x="120000" y="57931"/>
                </a:cubicBezTo>
                <a:cubicBezTo>
                  <a:pt x="120000" y="57931"/>
                  <a:pt x="120000" y="57931"/>
                  <a:pt x="120000" y="57931"/>
                </a:cubicBezTo>
                <a:cubicBezTo>
                  <a:pt x="120000" y="57931"/>
                  <a:pt x="120000" y="57931"/>
                  <a:pt x="120000" y="57931"/>
                </a:cubicBezTo>
                <a:cubicBezTo>
                  <a:pt x="120000" y="57931"/>
                  <a:pt x="120000" y="57931"/>
                  <a:pt x="120000" y="57931"/>
                </a:cubicBezTo>
                <a:cubicBezTo>
                  <a:pt x="120000" y="57931"/>
                  <a:pt x="120000" y="57931"/>
                  <a:pt x="120000" y="57931"/>
                </a:cubicBezTo>
                <a:cubicBezTo>
                  <a:pt x="120000" y="58965"/>
                  <a:pt x="120000" y="58965"/>
                  <a:pt x="120000" y="58965"/>
                </a:cubicBezTo>
                <a:cubicBezTo>
                  <a:pt x="120000" y="58965"/>
                  <a:pt x="120000" y="58965"/>
                  <a:pt x="120000" y="58965"/>
                </a:cubicBezTo>
                <a:cubicBezTo>
                  <a:pt x="120000" y="58965"/>
                  <a:pt x="120000" y="58965"/>
                  <a:pt x="120000" y="58965"/>
                </a:cubicBezTo>
                <a:cubicBezTo>
                  <a:pt x="120000" y="58965"/>
                  <a:pt x="120000" y="58965"/>
                  <a:pt x="120000" y="58965"/>
                </a:cubicBezTo>
                <a:cubicBezTo>
                  <a:pt x="120000" y="58965"/>
                  <a:pt x="120000" y="58965"/>
                  <a:pt x="120000" y="58965"/>
                </a:cubicBezTo>
                <a:cubicBezTo>
                  <a:pt x="120000" y="58965"/>
                  <a:pt x="120000" y="58965"/>
                  <a:pt x="120000" y="58965"/>
                </a:cubicBezTo>
                <a:cubicBezTo>
                  <a:pt x="120000" y="58965"/>
                  <a:pt x="120000" y="58965"/>
                  <a:pt x="120000" y="58965"/>
                </a:cubicBezTo>
                <a:cubicBezTo>
                  <a:pt x="120000" y="58965"/>
                  <a:pt x="120000" y="58965"/>
                  <a:pt x="120000" y="60000"/>
                </a:cubicBezTo>
                <a:cubicBezTo>
                  <a:pt x="120000" y="60000"/>
                  <a:pt x="120000" y="60000"/>
                  <a:pt x="120000" y="60000"/>
                </a:cubicBezTo>
                <a:cubicBezTo>
                  <a:pt x="120000" y="60000"/>
                  <a:pt x="120000" y="60000"/>
                  <a:pt x="120000" y="60000"/>
                </a:cubicBezTo>
                <a:cubicBezTo>
                  <a:pt x="120000" y="60000"/>
                  <a:pt x="120000" y="60000"/>
                  <a:pt x="120000" y="60000"/>
                </a:cubicBezTo>
                <a:cubicBezTo>
                  <a:pt x="120000" y="60000"/>
                  <a:pt x="120000" y="60000"/>
                  <a:pt x="120000" y="60000"/>
                </a:cubicBezTo>
                <a:cubicBezTo>
                  <a:pt x="120000" y="36206"/>
                  <a:pt x="76800" y="14482"/>
                  <a:pt x="0" y="0"/>
                </a:cubicBezTo>
              </a:path>
            </a:pathLst>
          </a:custGeom>
          <a:solidFill>
            <a:srgbClr val="D3D1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65" name="Google Shape;465;p85"/>
          <p:cNvSpPr/>
          <p:nvPr/>
        </p:nvSpPr>
        <p:spPr>
          <a:xfrm>
            <a:off x="9198865" y="1193285"/>
            <a:ext cx="85724" cy="392112"/>
          </a:xfrm>
          <a:custGeom>
            <a:avLst/>
            <a:gdLst/>
            <a:ahLst/>
            <a:cxnLst/>
            <a:rect l="l" t="t" r="r" b="b"/>
            <a:pathLst>
              <a:path w="120000" h="120000" extrusionOk="0">
                <a:moveTo>
                  <a:pt x="96000" y="88965"/>
                </a:moveTo>
                <a:cubicBezTo>
                  <a:pt x="76800" y="100344"/>
                  <a:pt x="43200" y="110689"/>
                  <a:pt x="4800" y="120000"/>
                </a:cubicBezTo>
                <a:cubicBezTo>
                  <a:pt x="0" y="120000"/>
                  <a:pt x="0" y="120000"/>
                  <a:pt x="0" y="120000"/>
                </a:cubicBezTo>
                <a:cubicBezTo>
                  <a:pt x="0" y="120000"/>
                  <a:pt x="0" y="120000"/>
                  <a:pt x="0" y="120000"/>
                </a:cubicBezTo>
                <a:cubicBezTo>
                  <a:pt x="33600" y="113793"/>
                  <a:pt x="57600" y="106551"/>
                  <a:pt x="76800" y="98275"/>
                </a:cubicBezTo>
                <a:cubicBezTo>
                  <a:pt x="86400" y="95172"/>
                  <a:pt x="91200" y="92068"/>
                  <a:pt x="96000" y="88965"/>
                </a:cubicBezTo>
                <a:moveTo>
                  <a:pt x="120000" y="60000"/>
                </a:moveTo>
                <a:cubicBezTo>
                  <a:pt x="120000" y="60000"/>
                  <a:pt x="120000" y="60000"/>
                  <a:pt x="120000" y="60000"/>
                </a:cubicBezTo>
                <a:cubicBezTo>
                  <a:pt x="120000" y="60000"/>
                  <a:pt x="120000" y="60000"/>
                  <a:pt x="120000" y="60000"/>
                </a:cubicBezTo>
                <a:cubicBezTo>
                  <a:pt x="120000" y="60000"/>
                  <a:pt x="120000" y="60000"/>
                  <a:pt x="120000" y="60000"/>
                </a:cubicBezTo>
                <a:moveTo>
                  <a:pt x="120000" y="60000"/>
                </a:moveTo>
                <a:cubicBezTo>
                  <a:pt x="120000" y="60000"/>
                  <a:pt x="120000" y="60000"/>
                  <a:pt x="120000" y="60000"/>
                </a:cubicBezTo>
                <a:cubicBezTo>
                  <a:pt x="120000" y="60000"/>
                  <a:pt x="120000" y="60000"/>
                  <a:pt x="120000" y="60000"/>
                </a:cubicBezTo>
                <a:moveTo>
                  <a:pt x="120000" y="58965"/>
                </a:moveTo>
                <a:cubicBezTo>
                  <a:pt x="120000" y="58965"/>
                  <a:pt x="120000" y="58965"/>
                  <a:pt x="120000" y="58965"/>
                </a:cubicBezTo>
                <a:cubicBezTo>
                  <a:pt x="120000" y="58965"/>
                  <a:pt x="120000" y="58965"/>
                  <a:pt x="120000" y="58965"/>
                </a:cubicBezTo>
                <a:moveTo>
                  <a:pt x="120000" y="58965"/>
                </a:moveTo>
                <a:cubicBezTo>
                  <a:pt x="120000" y="58965"/>
                  <a:pt x="120000" y="58965"/>
                  <a:pt x="120000" y="58965"/>
                </a:cubicBezTo>
                <a:cubicBezTo>
                  <a:pt x="120000" y="58965"/>
                  <a:pt x="120000" y="58965"/>
                  <a:pt x="120000" y="58965"/>
                </a:cubicBezTo>
                <a:moveTo>
                  <a:pt x="120000" y="58965"/>
                </a:moveTo>
                <a:cubicBezTo>
                  <a:pt x="120000" y="58965"/>
                  <a:pt x="120000" y="58965"/>
                  <a:pt x="120000" y="58965"/>
                </a:cubicBezTo>
                <a:cubicBezTo>
                  <a:pt x="120000" y="58965"/>
                  <a:pt x="120000" y="58965"/>
                  <a:pt x="120000" y="58965"/>
                </a:cubicBezTo>
                <a:moveTo>
                  <a:pt x="120000" y="57931"/>
                </a:moveTo>
                <a:cubicBezTo>
                  <a:pt x="120000" y="58965"/>
                  <a:pt x="120000" y="58965"/>
                  <a:pt x="120000" y="58965"/>
                </a:cubicBezTo>
                <a:cubicBezTo>
                  <a:pt x="120000" y="58965"/>
                  <a:pt x="120000" y="58965"/>
                  <a:pt x="120000" y="57931"/>
                </a:cubicBezTo>
                <a:moveTo>
                  <a:pt x="120000" y="57931"/>
                </a:moveTo>
                <a:cubicBezTo>
                  <a:pt x="120000" y="57931"/>
                  <a:pt x="120000" y="57931"/>
                  <a:pt x="120000" y="57931"/>
                </a:cubicBezTo>
                <a:cubicBezTo>
                  <a:pt x="120000" y="57931"/>
                  <a:pt x="120000" y="57931"/>
                  <a:pt x="120000" y="57931"/>
                </a:cubicBezTo>
                <a:moveTo>
                  <a:pt x="120000" y="57931"/>
                </a:moveTo>
                <a:cubicBezTo>
                  <a:pt x="120000" y="57931"/>
                  <a:pt x="120000" y="57931"/>
                  <a:pt x="120000" y="57931"/>
                </a:cubicBezTo>
                <a:cubicBezTo>
                  <a:pt x="120000" y="57931"/>
                  <a:pt x="120000" y="57931"/>
                  <a:pt x="120000" y="57931"/>
                </a:cubicBezTo>
                <a:moveTo>
                  <a:pt x="120000" y="57931"/>
                </a:moveTo>
                <a:cubicBezTo>
                  <a:pt x="120000" y="57931"/>
                  <a:pt x="120000" y="57931"/>
                  <a:pt x="120000" y="57931"/>
                </a:cubicBezTo>
                <a:cubicBezTo>
                  <a:pt x="120000" y="57931"/>
                  <a:pt x="120000" y="57931"/>
                  <a:pt x="120000" y="57931"/>
                </a:cubicBezTo>
                <a:moveTo>
                  <a:pt x="120000" y="56896"/>
                </a:moveTo>
                <a:cubicBezTo>
                  <a:pt x="120000" y="56896"/>
                  <a:pt x="120000" y="57931"/>
                  <a:pt x="120000" y="57931"/>
                </a:cubicBezTo>
                <a:cubicBezTo>
                  <a:pt x="120000" y="57931"/>
                  <a:pt x="120000" y="56896"/>
                  <a:pt x="120000" y="56896"/>
                </a:cubicBezTo>
                <a:moveTo>
                  <a:pt x="120000" y="56896"/>
                </a:moveTo>
                <a:cubicBezTo>
                  <a:pt x="120000" y="56896"/>
                  <a:pt x="120000" y="56896"/>
                  <a:pt x="120000" y="56896"/>
                </a:cubicBezTo>
                <a:cubicBezTo>
                  <a:pt x="120000" y="56896"/>
                  <a:pt x="120000" y="56896"/>
                  <a:pt x="120000" y="56896"/>
                </a:cubicBezTo>
                <a:moveTo>
                  <a:pt x="120000" y="56896"/>
                </a:moveTo>
                <a:cubicBezTo>
                  <a:pt x="120000" y="56896"/>
                  <a:pt x="120000" y="56896"/>
                  <a:pt x="120000" y="56896"/>
                </a:cubicBezTo>
                <a:cubicBezTo>
                  <a:pt x="120000" y="56896"/>
                  <a:pt x="120000" y="56896"/>
                  <a:pt x="120000" y="56896"/>
                </a:cubicBezTo>
                <a:moveTo>
                  <a:pt x="120000" y="56896"/>
                </a:moveTo>
                <a:cubicBezTo>
                  <a:pt x="120000" y="56896"/>
                  <a:pt x="120000" y="56896"/>
                  <a:pt x="120000" y="56896"/>
                </a:cubicBezTo>
                <a:cubicBezTo>
                  <a:pt x="120000" y="56896"/>
                  <a:pt x="120000" y="56896"/>
                  <a:pt x="120000" y="56896"/>
                </a:cubicBezTo>
                <a:moveTo>
                  <a:pt x="120000" y="55862"/>
                </a:moveTo>
                <a:cubicBezTo>
                  <a:pt x="120000" y="55862"/>
                  <a:pt x="120000" y="55862"/>
                  <a:pt x="120000" y="56896"/>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4827"/>
                </a:moveTo>
                <a:cubicBezTo>
                  <a:pt x="120000" y="54827"/>
                  <a:pt x="120000" y="54827"/>
                  <a:pt x="120000" y="54827"/>
                </a:cubicBezTo>
                <a:cubicBezTo>
                  <a:pt x="120000" y="54827"/>
                  <a:pt x="120000" y="54827"/>
                  <a:pt x="120000" y="54827"/>
                </a:cubicBezTo>
                <a:moveTo>
                  <a:pt x="120000" y="54827"/>
                </a:moveTo>
                <a:cubicBezTo>
                  <a:pt x="120000" y="54827"/>
                  <a:pt x="120000" y="54827"/>
                  <a:pt x="120000" y="54827"/>
                </a:cubicBezTo>
                <a:cubicBezTo>
                  <a:pt x="120000" y="54827"/>
                  <a:pt x="120000" y="54827"/>
                  <a:pt x="120000" y="54827"/>
                </a:cubicBezTo>
                <a:moveTo>
                  <a:pt x="120000" y="54827"/>
                </a:moveTo>
                <a:cubicBezTo>
                  <a:pt x="120000" y="54827"/>
                  <a:pt x="120000" y="54827"/>
                  <a:pt x="120000" y="54827"/>
                </a:cubicBezTo>
                <a:cubicBezTo>
                  <a:pt x="120000" y="54827"/>
                  <a:pt x="120000" y="54827"/>
                  <a:pt x="120000" y="54827"/>
                </a:cubicBezTo>
                <a:moveTo>
                  <a:pt x="120000" y="54827"/>
                </a:moveTo>
                <a:cubicBezTo>
                  <a:pt x="120000" y="54827"/>
                  <a:pt x="120000" y="54827"/>
                  <a:pt x="120000" y="54827"/>
                </a:cubicBezTo>
                <a:cubicBezTo>
                  <a:pt x="120000" y="54827"/>
                  <a:pt x="120000" y="54827"/>
                  <a:pt x="120000" y="54827"/>
                </a:cubicBezTo>
                <a:moveTo>
                  <a:pt x="120000" y="53793"/>
                </a:moveTo>
                <a:cubicBezTo>
                  <a:pt x="120000" y="53793"/>
                  <a:pt x="120000" y="53793"/>
                  <a:pt x="120000" y="53793"/>
                </a:cubicBezTo>
                <a:cubicBezTo>
                  <a:pt x="120000" y="53793"/>
                  <a:pt x="120000" y="53793"/>
                  <a:pt x="120000" y="53793"/>
                </a:cubicBezTo>
                <a:moveTo>
                  <a:pt x="110400" y="40344"/>
                </a:moveTo>
                <a:cubicBezTo>
                  <a:pt x="110400" y="40344"/>
                  <a:pt x="110400" y="40344"/>
                  <a:pt x="110400" y="40344"/>
                </a:cubicBezTo>
                <a:cubicBezTo>
                  <a:pt x="110400" y="40344"/>
                  <a:pt x="110400" y="40344"/>
                  <a:pt x="110400" y="40344"/>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110400" y="38275"/>
                </a:moveTo>
                <a:cubicBezTo>
                  <a:pt x="110400" y="38275"/>
                  <a:pt x="110400" y="38275"/>
                  <a:pt x="110400" y="38275"/>
                </a:cubicBezTo>
                <a:cubicBezTo>
                  <a:pt x="110400" y="38275"/>
                  <a:pt x="110400" y="38275"/>
                  <a:pt x="110400" y="38275"/>
                </a:cubicBezTo>
                <a:moveTo>
                  <a:pt x="110400" y="38275"/>
                </a:moveTo>
                <a:cubicBezTo>
                  <a:pt x="110400" y="38275"/>
                  <a:pt x="110400" y="38275"/>
                  <a:pt x="110400" y="38275"/>
                </a:cubicBezTo>
                <a:cubicBezTo>
                  <a:pt x="110400" y="38275"/>
                  <a:pt x="110400" y="38275"/>
                  <a:pt x="110400" y="38275"/>
                </a:cubicBezTo>
                <a:moveTo>
                  <a:pt x="0" y="0"/>
                </a:moveTo>
                <a:cubicBezTo>
                  <a:pt x="0" y="0"/>
                  <a:pt x="0" y="0"/>
                  <a:pt x="0" y="0"/>
                </a:cubicBezTo>
                <a:cubicBezTo>
                  <a:pt x="4800" y="0"/>
                  <a:pt x="4800" y="0"/>
                  <a:pt x="4800" y="0"/>
                </a:cubicBezTo>
                <a:cubicBezTo>
                  <a:pt x="52800" y="10344"/>
                  <a:pt x="91200" y="23793"/>
                  <a:pt x="110400" y="38275"/>
                </a:cubicBezTo>
                <a:cubicBezTo>
                  <a:pt x="91200" y="23793"/>
                  <a:pt x="52800" y="10344"/>
                  <a:pt x="0" y="0"/>
                </a:cubicBezTo>
              </a:path>
            </a:pathLst>
          </a:custGeom>
          <a:solidFill>
            <a:srgbClr val="CFA44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66" name="Google Shape;466;p85"/>
          <p:cNvSpPr/>
          <p:nvPr/>
        </p:nvSpPr>
        <p:spPr>
          <a:xfrm>
            <a:off x="8370190" y="1123435"/>
            <a:ext cx="269874" cy="265113"/>
          </a:xfrm>
          <a:custGeom>
            <a:avLst/>
            <a:gdLst/>
            <a:ahLst/>
            <a:cxnLst/>
            <a:rect l="l" t="t" r="r" b="b"/>
            <a:pathLst>
              <a:path w="120000" h="120000" extrusionOk="0">
                <a:moveTo>
                  <a:pt x="0" y="0"/>
                </a:moveTo>
                <a:lnTo>
                  <a:pt x="0" y="0"/>
                </a:lnTo>
                <a:lnTo>
                  <a:pt x="120000" y="120000"/>
                </a:lnTo>
                <a:lnTo>
                  <a:pt x="120000" y="120000"/>
                </a:lnTo>
                <a:lnTo>
                  <a:pt x="0" y="0"/>
                </a:lnTo>
                <a:close/>
              </a:path>
            </a:pathLst>
          </a:custGeom>
          <a:solidFill>
            <a:srgbClr val="E4B54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67" name="Google Shape;467;p85"/>
          <p:cNvSpPr/>
          <p:nvPr/>
        </p:nvSpPr>
        <p:spPr>
          <a:xfrm>
            <a:off x="8370190" y="1123435"/>
            <a:ext cx="269874" cy="265113"/>
          </a:xfrm>
          <a:custGeom>
            <a:avLst/>
            <a:gdLst/>
            <a:ahLst/>
            <a:cxnLst/>
            <a:rect l="l" t="t" r="r" b="b"/>
            <a:pathLst>
              <a:path w="120000" h="120000" extrusionOk="0">
                <a:moveTo>
                  <a:pt x="0" y="0"/>
                </a:moveTo>
                <a:lnTo>
                  <a:pt x="0" y="0"/>
                </a:lnTo>
                <a:lnTo>
                  <a:pt x="120000" y="120000"/>
                </a:lnTo>
                <a:lnTo>
                  <a:pt x="120000" y="12000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68" name="Google Shape;468;p85"/>
          <p:cNvSpPr/>
          <p:nvPr/>
        </p:nvSpPr>
        <p:spPr>
          <a:xfrm>
            <a:off x="8640065" y="1177410"/>
            <a:ext cx="212724" cy="211137"/>
          </a:xfrm>
          <a:custGeom>
            <a:avLst/>
            <a:gdLst/>
            <a:ahLst/>
            <a:cxnLst/>
            <a:rect l="l" t="t" r="r" b="b"/>
            <a:pathLst>
              <a:path w="120000" h="120000" extrusionOk="0">
                <a:moveTo>
                  <a:pt x="120000" y="0"/>
                </a:moveTo>
                <a:cubicBezTo>
                  <a:pt x="120000" y="1904"/>
                  <a:pt x="118095" y="1904"/>
                  <a:pt x="118095" y="3809"/>
                </a:cubicBezTo>
                <a:cubicBezTo>
                  <a:pt x="95238" y="24761"/>
                  <a:pt x="95238" y="24761"/>
                  <a:pt x="95238" y="24761"/>
                </a:cubicBezTo>
                <a:cubicBezTo>
                  <a:pt x="0" y="120000"/>
                  <a:pt x="0" y="120000"/>
                  <a:pt x="0" y="120000"/>
                </a:cubicBezTo>
                <a:cubicBezTo>
                  <a:pt x="0" y="120000"/>
                  <a:pt x="0" y="120000"/>
                  <a:pt x="0" y="120000"/>
                </a:cubicBezTo>
                <a:cubicBezTo>
                  <a:pt x="95238" y="24761"/>
                  <a:pt x="95238" y="24761"/>
                  <a:pt x="95238" y="24761"/>
                </a:cubicBezTo>
                <a:cubicBezTo>
                  <a:pt x="118095" y="1904"/>
                  <a:pt x="118095" y="1904"/>
                  <a:pt x="118095" y="1904"/>
                </a:cubicBezTo>
                <a:cubicBezTo>
                  <a:pt x="118095" y="1904"/>
                  <a:pt x="120000" y="1904"/>
                  <a:pt x="120000" y="0"/>
                </a:cubicBezTo>
              </a:path>
            </a:pathLst>
          </a:custGeom>
          <a:solidFill>
            <a:srgbClr val="BD96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69" name="Google Shape;469;p85"/>
          <p:cNvSpPr/>
          <p:nvPr/>
        </p:nvSpPr>
        <p:spPr>
          <a:xfrm>
            <a:off x="8370190" y="1388548"/>
            <a:ext cx="269874" cy="266699"/>
          </a:xfrm>
          <a:custGeom>
            <a:avLst/>
            <a:gdLst/>
            <a:ahLst/>
            <a:cxnLst/>
            <a:rect l="l" t="t" r="r" b="b"/>
            <a:pathLst>
              <a:path w="120000" h="120000" extrusionOk="0">
                <a:moveTo>
                  <a:pt x="120000" y="0"/>
                </a:moveTo>
                <a:lnTo>
                  <a:pt x="120000" y="0"/>
                </a:lnTo>
                <a:lnTo>
                  <a:pt x="0" y="120000"/>
                </a:lnTo>
                <a:lnTo>
                  <a:pt x="0" y="120000"/>
                </a:lnTo>
                <a:lnTo>
                  <a:pt x="120000" y="0"/>
                </a:lnTo>
                <a:lnTo>
                  <a:pt x="120000" y="0"/>
                </a:lnTo>
                <a:close/>
              </a:path>
            </a:pathLst>
          </a:custGeom>
          <a:solidFill>
            <a:srgbClr val="E4B54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0" name="Google Shape;470;p85"/>
          <p:cNvSpPr/>
          <p:nvPr/>
        </p:nvSpPr>
        <p:spPr>
          <a:xfrm>
            <a:off x="8370190" y="1388548"/>
            <a:ext cx="269874" cy="266699"/>
          </a:xfrm>
          <a:custGeom>
            <a:avLst/>
            <a:gdLst/>
            <a:ahLst/>
            <a:cxnLst/>
            <a:rect l="l" t="t" r="r" b="b"/>
            <a:pathLst>
              <a:path w="120000" h="120000" extrusionOk="0">
                <a:moveTo>
                  <a:pt x="120000" y="0"/>
                </a:moveTo>
                <a:lnTo>
                  <a:pt x="120000" y="0"/>
                </a:lnTo>
                <a:lnTo>
                  <a:pt x="0" y="120000"/>
                </a:lnTo>
                <a:lnTo>
                  <a:pt x="0" y="120000"/>
                </a:lnTo>
                <a:lnTo>
                  <a:pt x="120000" y="0"/>
                </a:lnTo>
                <a:lnTo>
                  <a:pt x="1200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1" name="Google Shape;471;p85"/>
          <p:cNvSpPr/>
          <p:nvPr/>
        </p:nvSpPr>
        <p:spPr>
          <a:xfrm>
            <a:off x="8736902" y="1483798"/>
            <a:ext cx="280987" cy="171449"/>
          </a:xfrm>
          <a:custGeom>
            <a:avLst/>
            <a:gdLst/>
            <a:ahLst/>
            <a:cxnLst/>
            <a:rect l="l" t="t" r="r" b="b"/>
            <a:pathLst>
              <a:path w="120000" h="120000" extrusionOk="0">
                <a:moveTo>
                  <a:pt x="119999" y="120000"/>
                </a:moveTo>
                <a:cubicBezTo>
                  <a:pt x="119999" y="120000"/>
                  <a:pt x="119999" y="120000"/>
                  <a:pt x="119999" y="120000"/>
                </a:cubicBezTo>
                <a:cubicBezTo>
                  <a:pt x="119999" y="120000"/>
                  <a:pt x="119999" y="120000"/>
                  <a:pt x="119999" y="120000"/>
                </a:cubicBezTo>
                <a:moveTo>
                  <a:pt x="0" y="0"/>
                </a:moveTo>
                <a:cubicBezTo>
                  <a:pt x="30361" y="51764"/>
                  <a:pt x="30361" y="51764"/>
                  <a:pt x="30361" y="51764"/>
                </a:cubicBezTo>
                <a:cubicBezTo>
                  <a:pt x="47710" y="80000"/>
                  <a:pt x="47710" y="80000"/>
                  <a:pt x="47710" y="80000"/>
                </a:cubicBezTo>
                <a:cubicBezTo>
                  <a:pt x="52048" y="87058"/>
                  <a:pt x="57831" y="91764"/>
                  <a:pt x="63614" y="96470"/>
                </a:cubicBezTo>
                <a:cubicBezTo>
                  <a:pt x="57831" y="91764"/>
                  <a:pt x="52048" y="87058"/>
                  <a:pt x="47710" y="80000"/>
                </a:cubicBezTo>
                <a:cubicBezTo>
                  <a:pt x="30361" y="51764"/>
                  <a:pt x="30361" y="51764"/>
                  <a:pt x="30361" y="51764"/>
                </a:cubicBezTo>
                <a:cubicBezTo>
                  <a:pt x="0" y="0"/>
                  <a:pt x="0" y="0"/>
                  <a:pt x="0" y="0"/>
                </a:cubicBezTo>
              </a:path>
            </a:pathLst>
          </a:custGeom>
          <a:solidFill>
            <a:srgbClr val="BD96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2" name="Google Shape;472;p85"/>
          <p:cNvSpPr/>
          <p:nvPr/>
        </p:nvSpPr>
        <p:spPr>
          <a:xfrm>
            <a:off x="9198865" y="3193536"/>
            <a:ext cx="85724" cy="393700"/>
          </a:xfrm>
          <a:custGeom>
            <a:avLst/>
            <a:gdLst/>
            <a:ahLst/>
            <a:cxnLst/>
            <a:rect l="l" t="t" r="r" b="b"/>
            <a:pathLst>
              <a:path w="120000" h="120000" extrusionOk="0">
                <a:moveTo>
                  <a:pt x="81600" y="97435"/>
                </a:moveTo>
                <a:cubicBezTo>
                  <a:pt x="57600" y="105641"/>
                  <a:pt x="33600" y="112820"/>
                  <a:pt x="0" y="118974"/>
                </a:cubicBezTo>
                <a:cubicBezTo>
                  <a:pt x="0" y="120000"/>
                  <a:pt x="0" y="120000"/>
                  <a:pt x="0" y="120000"/>
                </a:cubicBezTo>
                <a:cubicBezTo>
                  <a:pt x="33600" y="112820"/>
                  <a:pt x="57600" y="105641"/>
                  <a:pt x="81600" y="97435"/>
                </a:cubicBezTo>
                <a:moveTo>
                  <a:pt x="81600" y="97435"/>
                </a:moveTo>
                <a:cubicBezTo>
                  <a:pt x="81600" y="97435"/>
                  <a:pt x="81600" y="97435"/>
                  <a:pt x="81600" y="97435"/>
                </a:cubicBezTo>
                <a:cubicBezTo>
                  <a:pt x="81600" y="97435"/>
                  <a:pt x="81600" y="97435"/>
                  <a:pt x="81600" y="97435"/>
                </a:cubicBezTo>
                <a:moveTo>
                  <a:pt x="0" y="0"/>
                </a:moveTo>
                <a:cubicBezTo>
                  <a:pt x="0" y="0"/>
                  <a:pt x="0" y="0"/>
                  <a:pt x="0" y="0"/>
                </a:cubicBezTo>
                <a:cubicBezTo>
                  <a:pt x="52800" y="10256"/>
                  <a:pt x="91200" y="23589"/>
                  <a:pt x="110400" y="37948"/>
                </a:cubicBezTo>
                <a:cubicBezTo>
                  <a:pt x="110400" y="37948"/>
                  <a:pt x="110400" y="37948"/>
                  <a:pt x="110400" y="38974"/>
                </a:cubicBezTo>
                <a:cubicBezTo>
                  <a:pt x="110400" y="38974"/>
                  <a:pt x="110400" y="38974"/>
                  <a:pt x="110400" y="38974"/>
                </a:cubicBezTo>
                <a:cubicBezTo>
                  <a:pt x="110400" y="38974"/>
                  <a:pt x="110400" y="38974"/>
                  <a:pt x="110400" y="38974"/>
                </a:cubicBezTo>
                <a:cubicBezTo>
                  <a:pt x="110400" y="38974"/>
                  <a:pt x="110400" y="38974"/>
                  <a:pt x="110400" y="38974"/>
                </a:cubicBezTo>
                <a:cubicBezTo>
                  <a:pt x="110400" y="38974"/>
                  <a:pt x="110400" y="38974"/>
                  <a:pt x="110400" y="38974"/>
                </a:cubicBezTo>
                <a:cubicBezTo>
                  <a:pt x="110400" y="38974"/>
                  <a:pt x="110400" y="38974"/>
                  <a:pt x="110400" y="38974"/>
                </a:cubicBezTo>
                <a:cubicBezTo>
                  <a:pt x="110400" y="38974"/>
                  <a:pt x="110400" y="38974"/>
                  <a:pt x="110400" y="38974"/>
                </a:cubicBezTo>
                <a:cubicBezTo>
                  <a:pt x="110400" y="38974"/>
                  <a:pt x="110400" y="38974"/>
                  <a:pt x="110400" y="38974"/>
                </a:cubicBezTo>
                <a:cubicBezTo>
                  <a:pt x="110400" y="38974"/>
                  <a:pt x="110400" y="38974"/>
                  <a:pt x="110400" y="40000"/>
                </a:cubicBezTo>
                <a:cubicBezTo>
                  <a:pt x="110400" y="40000"/>
                  <a:pt x="110400" y="40000"/>
                  <a:pt x="110400" y="40000"/>
                </a:cubicBezTo>
                <a:cubicBezTo>
                  <a:pt x="110400" y="40000"/>
                  <a:pt x="110400" y="40000"/>
                  <a:pt x="110400" y="40000"/>
                </a:cubicBezTo>
                <a:cubicBezTo>
                  <a:pt x="110400" y="40000"/>
                  <a:pt x="110400" y="40000"/>
                  <a:pt x="110400" y="40000"/>
                </a:cubicBezTo>
                <a:cubicBezTo>
                  <a:pt x="110400" y="40000"/>
                  <a:pt x="110400" y="40000"/>
                  <a:pt x="110400" y="40000"/>
                </a:cubicBezTo>
                <a:cubicBezTo>
                  <a:pt x="110400" y="40000"/>
                  <a:pt x="110400" y="40000"/>
                  <a:pt x="110400" y="40000"/>
                </a:cubicBezTo>
                <a:cubicBezTo>
                  <a:pt x="115200" y="45128"/>
                  <a:pt x="120000" y="49230"/>
                  <a:pt x="120000" y="54358"/>
                </a:cubicBezTo>
                <a:cubicBezTo>
                  <a:pt x="120000" y="54358"/>
                  <a:pt x="120000" y="54358"/>
                  <a:pt x="120000" y="54358"/>
                </a:cubicBezTo>
                <a:cubicBezTo>
                  <a:pt x="120000" y="54358"/>
                  <a:pt x="120000" y="54358"/>
                  <a:pt x="120000" y="54358"/>
                </a:cubicBezTo>
                <a:cubicBezTo>
                  <a:pt x="120000" y="54358"/>
                  <a:pt x="120000" y="54358"/>
                  <a:pt x="120000" y="54358"/>
                </a:cubicBezTo>
                <a:cubicBezTo>
                  <a:pt x="120000" y="54358"/>
                  <a:pt x="120000" y="54358"/>
                  <a:pt x="120000" y="54358"/>
                </a:cubicBezTo>
                <a:cubicBezTo>
                  <a:pt x="120000" y="54358"/>
                  <a:pt x="120000" y="54358"/>
                  <a:pt x="120000" y="54358"/>
                </a:cubicBezTo>
                <a:cubicBezTo>
                  <a:pt x="120000" y="54358"/>
                  <a:pt x="120000" y="54358"/>
                  <a:pt x="120000" y="55384"/>
                </a:cubicBezTo>
                <a:cubicBezTo>
                  <a:pt x="120000" y="55384"/>
                  <a:pt x="120000" y="55384"/>
                  <a:pt x="120000" y="55384"/>
                </a:cubicBezTo>
                <a:cubicBezTo>
                  <a:pt x="120000" y="55384"/>
                  <a:pt x="120000" y="55384"/>
                  <a:pt x="120000" y="55384"/>
                </a:cubicBezTo>
                <a:cubicBezTo>
                  <a:pt x="120000" y="55384"/>
                  <a:pt x="120000" y="55384"/>
                  <a:pt x="120000" y="55384"/>
                </a:cubicBezTo>
                <a:cubicBezTo>
                  <a:pt x="120000" y="55384"/>
                  <a:pt x="120000" y="55384"/>
                  <a:pt x="120000" y="55384"/>
                </a:cubicBezTo>
                <a:cubicBezTo>
                  <a:pt x="120000" y="55384"/>
                  <a:pt x="120000" y="55384"/>
                  <a:pt x="120000" y="55384"/>
                </a:cubicBezTo>
                <a:cubicBezTo>
                  <a:pt x="120000" y="55384"/>
                  <a:pt x="120000" y="55384"/>
                  <a:pt x="120000" y="55384"/>
                </a:cubicBezTo>
                <a:cubicBezTo>
                  <a:pt x="120000" y="55384"/>
                  <a:pt x="120000" y="55384"/>
                  <a:pt x="120000" y="55384"/>
                </a:cubicBezTo>
                <a:cubicBezTo>
                  <a:pt x="120000" y="55384"/>
                  <a:pt x="120000" y="55384"/>
                  <a:pt x="120000" y="56410"/>
                </a:cubicBezTo>
                <a:cubicBezTo>
                  <a:pt x="120000" y="56410"/>
                  <a:pt x="120000" y="56410"/>
                  <a:pt x="120000" y="56410"/>
                </a:cubicBezTo>
                <a:cubicBezTo>
                  <a:pt x="120000" y="56410"/>
                  <a:pt x="120000" y="56410"/>
                  <a:pt x="120000" y="56410"/>
                </a:cubicBezTo>
                <a:cubicBezTo>
                  <a:pt x="120000" y="56410"/>
                  <a:pt x="120000" y="56410"/>
                  <a:pt x="120000" y="56410"/>
                </a:cubicBezTo>
                <a:cubicBezTo>
                  <a:pt x="120000" y="56410"/>
                  <a:pt x="120000" y="56410"/>
                  <a:pt x="120000" y="56410"/>
                </a:cubicBezTo>
                <a:cubicBezTo>
                  <a:pt x="120000" y="56410"/>
                  <a:pt x="120000" y="56410"/>
                  <a:pt x="120000" y="56410"/>
                </a:cubicBezTo>
                <a:cubicBezTo>
                  <a:pt x="120000" y="56410"/>
                  <a:pt x="120000" y="56410"/>
                  <a:pt x="120000" y="56410"/>
                </a:cubicBezTo>
                <a:cubicBezTo>
                  <a:pt x="120000" y="56410"/>
                  <a:pt x="120000" y="56410"/>
                  <a:pt x="120000" y="56410"/>
                </a:cubicBezTo>
                <a:cubicBezTo>
                  <a:pt x="120000" y="56410"/>
                  <a:pt x="120000" y="57435"/>
                  <a:pt x="120000" y="57435"/>
                </a:cubicBezTo>
                <a:cubicBezTo>
                  <a:pt x="120000" y="57435"/>
                  <a:pt x="120000" y="57435"/>
                  <a:pt x="120000" y="57435"/>
                </a:cubicBezTo>
                <a:cubicBezTo>
                  <a:pt x="120000" y="57435"/>
                  <a:pt x="120000" y="57435"/>
                  <a:pt x="120000" y="57435"/>
                </a:cubicBezTo>
                <a:cubicBezTo>
                  <a:pt x="120000" y="57435"/>
                  <a:pt x="120000" y="57435"/>
                  <a:pt x="120000" y="57435"/>
                </a:cubicBezTo>
                <a:cubicBezTo>
                  <a:pt x="120000" y="57435"/>
                  <a:pt x="120000" y="57435"/>
                  <a:pt x="120000" y="57435"/>
                </a:cubicBezTo>
                <a:cubicBezTo>
                  <a:pt x="120000" y="57435"/>
                  <a:pt x="120000" y="57435"/>
                  <a:pt x="120000" y="57435"/>
                </a:cubicBezTo>
                <a:cubicBezTo>
                  <a:pt x="120000" y="57435"/>
                  <a:pt x="120000" y="57435"/>
                  <a:pt x="120000" y="57435"/>
                </a:cubicBezTo>
                <a:cubicBezTo>
                  <a:pt x="120000" y="57435"/>
                  <a:pt x="120000" y="57435"/>
                  <a:pt x="120000" y="57435"/>
                </a:cubicBezTo>
                <a:cubicBezTo>
                  <a:pt x="120000" y="58461"/>
                  <a:pt x="120000" y="58461"/>
                  <a:pt x="120000" y="58461"/>
                </a:cubicBezTo>
                <a:cubicBezTo>
                  <a:pt x="120000" y="58461"/>
                  <a:pt x="120000" y="58461"/>
                  <a:pt x="120000" y="58461"/>
                </a:cubicBezTo>
                <a:cubicBezTo>
                  <a:pt x="120000" y="58461"/>
                  <a:pt x="120000" y="58461"/>
                  <a:pt x="120000" y="58461"/>
                </a:cubicBezTo>
                <a:cubicBezTo>
                  <a:pt x="120000" y="58461"/>
                  <a:pt x="120000" y="58461"/>
                  <a:pt x="120000" y="58461"/>
                </a:cubicBezTo>
                <a:cubicBezTo>
                  <a:pt x="120000" y="58461"/>
                  <a:pt x="120000" y="58461"/>
                  <a:pt x="120000" y="58461"/>
                </a:cubicBezTo>
                <a:cubicBezTo>
                  <a:pt x="120000" y="58461"/>
                  <a:pt x="120000" y="58461"/>
                  <a:pt x="120000" y="58461"/>
                </a:cubicBezTo>
                <a:cubicBezTo>
                  <a:pt x="120000" y="58461"/>
                  <a:pt x="120000" y="58461"/>
                  <a:pt x="120000" y="58461"/>
                </a:cubicBezTo>
                <a:cubicBezTo>
                  <a:pt x="120000" y="58461"/>
                  <a:pt x="120000" y="58461"/>
                  <a:pt x="120000" y="59487"/>
                </a:cubicBezTo>
                <a:cubicBezTo>
                  <a:pt x="120000" y="59487"/>
                  <a:pt x="120000" y="59487"/>
                  <a:pt x="120000" y="59487"/>
                </a:cubicBezTo>
                <a:cubicBezTo>
                  <a:pt x="120000" y="59487"/>
                  <a:pt x="120000" y="59487"/>
                  <a:pt x="120000" y="59487"/>
                </a:cubicBezTo>
                <a:cubicBezTo>
                  <a:pt x="120000" y="59487"/>
                  <a:pt x="120000" y="59487"/>
                  <a:pt x="120000" y="59487"/>
                </a:cubicBezTo>
                <a:cubicBezTo>
                  <a:pt x="120000" y="59487"/>
                  <a:pt x="120000" y="59487"/>
                  <a:pt x="120000" y="59487"/>
                </a:cubicBezTo>
                <a:cubicBezTo>
                  <a:pt x="120000" y="59487"/>
                  <a:pt x="120000" y="59487"/>
                  <a:pt x="120000" y="59487"/>
                </a:cubicBezTo>
                <a:cubicBezTo>
                  <a:pt x="120000" y="59487"/>
                  <a:pt x="120000" y="59487"/>
                  <a:pt x="120000" y="59487"/>
                </a:cubicBezTo>
                <a:cubicBezTo>
                  <a:pt x="120000" y="59487"/>
                  <a:pt x="120000" y="59487"/>
                  <a:pt x="120000" y="59487"/>
                </a:cubicBezTo>
                <a:cubicBezTo>
                  <a:pt x="120000" y="35897"/>
                  <a:pt x="76800" y="15384"/>
                  <a:pt x="0" y="0"/>
                </a:cubicBezTo>
              </a:path>
            </a:pathLst>
          </a:custGeom>
          <a:solidFill>
            <a:srgbClr val="D3D1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3" name="Google Shape;473;p85"/>
          <p:cNvSpPr/>
          <p:nvPr/>
        </p:nvSpPr>
        <p:spPr>
          <a:xfrm>
            <a:off x="9198865" y="3193536"/>
            <a:ext cx="85724" cy="390524"/>
          </a:xfrm>
          <a:custGeom>
            <a:avLst/>
            <a:gdLst/>
            <a:ahLst/>
            <a:cxnLst/>
            <a:rect l="l" t="t" r="r" b="b"/>
            <a:pathLst>
              <a:path w="120000" h="120000" extrusionOk="0">
                <a:moveTo>
                  <a:pt x="96000" y="88965"/>
                </a:moveTo>
                <a:cubicBezTo>
                  <a:pt x="76800" y="101379"/>
                  <a:pt x="43200" y="111724"/>
                  <a:pt x="4800" y="120000"/>
                </a:cubicBezTo>
                <a:cubicBezTo>
                  <a:pt x="0" y="120000"/>
                  <a:pt x="0" y="120000"/>
                  <a:pt x="0" y="120000"/>
                </a:cubicBezTo>
                <a:cubicBezTo>
                  <a:pt x="0" y="120000"/>
                  <a:pt x="0" y="120000"/>
                  <a:pt x="0" y="120000"/>
                </a:cubicBezTo>
                <a:cubicBezTo>
                  <a:pt x="33600" y="113793"/>
                  <a:pt x="57600" y="106551"/>
                  <a:pt x="81600" y="98275"/>
                </a:cubicBezTo>
                <a:cubicBezTo>
                  <a:pt x="81600" y="98275"/>
                  <a:pt x="81600" y="98275"/>
                  <a:pt x="81600" y="98275"/>
                </a:cubicBezTo>
                <a:cubicBezTo>
                  <a:pt x="81600" y="98275"/>
                  <a:pt x="81600" y="98275"/>
                  <a:pt x="81600" y="98275"/>
                </a:cubicBezTo>
                <a:cubicBezTo>
                  <a:pt x="86400" y="95172"/>
                  <a:pt x="91200" y="92068"/>
                  <a:pt x="96000" y="88965"/>
                </a:cubicBezTo>
                <a:moveTo>
                  <a:pt x="120000" y="60000"/>
                </a:moveTo>
                <a:cubicBezTo>
                  <a:pt x="120000" y="60000"/>
                  <a:pt x="120000" y="60000"/>
                  <a:pt x="120000" y="60000"/>
                </a:cubicBezTo>
                <a:cubicBezTo>
                  <a:pt x="120000" y="60000"/>
                  <a:pt x="120000" y="60000"/>
                  <a:pt x="120000" y="60000"/>
                </a:cubicBezTo>
                <a:cubicBezTo>
                  <a:pt x="120000" y="60000"/>
                  <a:pt x="120000" y="60000"/>
                  <a:pt x="120000" y="60000"/>
                </a:cubicBezTo>
                <a:moveTo>
                  <a:pt x="120000" y="60000"/>
                </a:moveTo>
                <a:cubicBezTo>
                  <a:pt x="120000" y="60000"/>
                  <a:pt x="120000" y="60000"/>
                  <a:pt x="120000" y="60000"/>
                </a:cubicBezTo>
                <a:cubicBezTo>
                  <a:pt x="120000" y="60000"/>
                  <a:pt x="120000" y="60000"/>
                  <a:pt x="120000" y="60000"/>
                </a:cubicBezTo>
                <a:moveTo>
                  <a:pt x="120000" y="60000"/>
                </a:moveTo>
                <a:cubicBezTo>
                  <a:pt x="120000" y="60000"/>
                  <a:pt x="120000" y="60000"/>
                  <a:pt x="120000" y="60000"/>
                </a:cubicBezTo>
                <a:cubicBezTo>
                  <a:pt x="120000" y="60000"/>
                  <a:pt x="120000" y="60000"/>
                  <a:pt x="120000" y="60000"/>
                </a:cubicBezTo>
                <a:moveTo>
                  <a:pt x="120000" y="58965"/>
                </a:moveTo>
                <a:cubicBezTo>
                  <a:pt x="120000" y="58965"/>
                  <a:pt x="120000" y="58965"/>
                  <a:pt x="120000" y="60000"/>
                </a:cubicBezTo>
                <a:cubicBezTo>
                  <a:pt x="120000" y="58965"/>
                  <a:pt x="120000" y="58965"/>
                  <a:pt x="120000" y="58965"/>
                </a:cubicBezTo>
                <a:moveTo>
                  <a:pt x="120000" y="58965"/>
                </a:moveTo>
                <a:cubicBezTo>
                  <a:pt x="120000" y="58965"/>
                  <a:pt x="120000" y="58965"/>
                  <a:pt x="120000" y="58965"/>
                </a:cubicBezTo>
                <a:cubicBezTo>
                  <a:pt x="120000" y="58965"/>
                  <a:pt x="120000" y="58965"/>
                  <a:pt x="120000" y="58965"/>
                </a:cubicBezTo>
                <a:moveTo>
                  <a:pt x="120000" y="58965"/>
                </a:moveTo>
                <a:cubicBezTo>
                  <a:pt x="120000" y="58965"/>
                  <a:pt x="120000" y="58965"/>
                  <a:pt x="120000" y="58965"/>
                </a:cubicBezTo>
                <a:cubicBezTo>
                  <a:pt x="120000" y="58965"/>
                  <a:pt x="120000" y="58965"/>
                  <a:pt x="120000" y="58965"/>
                </a:cubicBezTo>
                <a:moveTo>
                  <a:pt x="120000" y="58965"/>
                </a:moveTo>
                <a:cubicBezTo>
                  <a:pt x="120000" y="58965"/>
                  <a:pt x="120000" y="58965"/>
                  <a:pt x="120000" y="58965"/>
                </a:cubicBezTo>
                <a:cubicBezTo>
                  <a:pt x="120000" y="58965"/>
                  <a:pt x="120000" y="58965"/>
                  <a:pt x="120000" y="58965"/>
                </a:cubicBezTo>
                <a:moveTo>
                  <a:pt x="120000" y="57931"/>
                </a:moveTo>
                <a:cubicBezTo>
                  <a:pt x="120000" y="57931"/>
                  <a:pt x="120000" y="57931"/>
                  <a:pt x="120000" y="57931"/>
                </a:cubicBezTo>
                <a:cubicBezTo>
                  <a:pt x="120000" y="57931"/>
                  <a:pt x="120000" y="57931"/>
                  <a:pt x="120000" y="57931"/>
                </a:cubicBezTo>
                <a:moveTo>
                  <a:pt x="120000" y="57931"/>
                </a:moveTo>
                <a:cubicBezTo>
                  <a:pt x="120000" y="57931"/>
                  <a:pt x="120000" y="57931"/>
                  <a:pt x="120000" y="57931"/>
                </a:cubicBezTo>
                <a:cubicBezTo>
                  <a:pt x="120000" y="57931"/>
                  <a:pt x="120000" y="57931"/>
                  <a:pt x="120000" y="57931"/>
                </a:cubicBezTo>
                <a:moveTo>
                  <a:pt x="120000" y="57931"/>
                </a:moveTo>
                <a:cubicBezTo>
                  <a:pt x="120000" y="57931"/>
                  <a:pt x="120000" y="57931"/>
                  <a:pt x="120000" y="57931"/>
                </a:cubicBezTo>
                <a:cubicBezTo>
                  <a:pt x="120000" y="57931"/>
                  <a:pt x="120000" y="57931"/>
                  <a:pt x="120000" y="57931"/>
                </a:cubicBezTo>
                <a:moveTo>
                  <a:pt x="120000" y="57931"/>
                </a:moveTo>
                <a:cubicBezTo>
                  <a:pt x="120000" y="57931"/>
                  <a:pt x="120000" y="57931"/>
                  <a:pt x="120000" y="57931"/>
                </a:cubicBezTo>
                <a:cubicBezTo>
                  <a:pt x="120000" y="57931"/>
                  <a:pt x="120000" y="57931"/>
                  <a:pt x="120000" y="57931"/>
                </a:cubicBezTo>
                <a:moveTo>
                  <a:pt x="120000" y="56896"/>
                </a:moveTo>
                <a:cubicBezTo>
                  <a:pt x="120000" y="56896"/>
                  <a:pt x="120000" y="56896"/>
                  <a:pt x="120000" y="56896"/>
                </a:cubicBezTo>
                <a:cubicBezTo>
                  <a:pt x="120000" y="56896"/>
                  <a:pt x="120000" y="56896"/>
                  <a:pt x="120000" y="56896"/>
                </a:cubicBezTo>
                <a:moveTo>
                  <a:pt x="120000" y="56896"/>
                </a:moveTo>
                <a:cubicBezTo>
                  <a:pt x="120000" y="56896"/>
                  <a:pt x="120000" y="56896"/>
                  <a:pt x="120000" y="56896"/>
                </a:cubicBezTo>
                <a:cubicBezTo>
                  <a:pt x="120000" y="56896"/>
                  <a:pt x="120000" y="56896"/>
                  <a:pt x="120000" y="56896"/>
                </a:cubicBezTo>
                <a:moveTo>
                  <a:pt x="120000" y="56896"/>
                </a:moveTo>
                <a:cubicBezTo>
                  <a:pt x="120000" y="56896"/>
                  <a:pt x="120000" y="56896"/>
                  <a:pt x="120000" y="56896"/>
                </a:cubicBezTo>
                <a:cubicBezTo>
                  <a:pt x="120000" y="56896"/>
                  <a:pt x="120000" y="56896"/>
                  <a:pt x="120000" y="56896"/>
                </a:cubicBezTo>
                <a:moveTo>
                  <a:pt x="120000" y="56896"/>
                </a:moveTo>
                <a:cubicBezTo>
                  <a:pt x="120000" y="56896"/>
                  <a:pt x="120000" y="56896"/>
                  <a:pt x="120000" y="56896"/>
                </a:cubicBezTo>
                <a:cubicBezTo>
                  <a:pt x="120000" y="56896"/>
                  <a:pt x="120000" y="56896"/>
                  <a:pt x="120000" y="56896"/>
                </a:cubicBezTo>
                <a:moveTo>
                  <a:pt x="120000" y="55862"/>
                </a:moveTo>
                <a:cubicBezTo>
                  <a:pt x="120000" y="55862"/>
                  <a:pt x="120000" y="55862"/>
                  <a:pt x="120000" y="55862"/>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5862"/>
                </a:moveTo>
                <a:cubicBezTo>
                  <a:pt x="120000" y="55862"/>
                  <a:pt x="120000" y="55862"/>
                  <a:pt x="120000" y="55862"/>
                </a:cubicBezTo>
                <a:cubicBezTo>
                  <a:pt x="120000" y="55862"/>
                  <a:pt x="120000" y="55862"/>
                  <a:pt x="120000" y="55862"/>
                </a:cubicBezTo>
                <a:moveTo>
                  <a:pt x="120000" y="54827"/>
                </a:moveTo>
                <a:cubicBezTo>
                  <a:pt x="120000" y="54827"/>
                  <a:pt x="120000" y="54827"/>
                  <a:pt x="120000" y="54827"/>
                </a:cubicBezTo>
                <a:cubicBezTo>
                  <a:pt x="120000" y="54827"/>
                  <a:pt x="120000" y="54827"/>
                  <a:pt x="120000" y="54827"/>
                </a:cubicBezTo>
                <a:moveTo>
                  <a:pt x="120000" y="54827"/>
                </a:moveTo>
                <a:cubicBezTo>
                  <a:pt x="120000" y="54827"/>
                  <a:pt x="120000" y="54827"/>
                  <a:pt x="120000" y="54827"/>
                </a:cubicBezTo>
                <a:cubicBezTo>
                  <a:pt x="120000" y="54827"/>
                  <a:pt x="120000" y="54827"/>
                  <a:pt x="120000" y="54827"/>
                </a:cubicBezTo>
                <a:moveTo>
                  <a:pt x="120000" y="54827"/>
                </a:moveTo>
                <a:cubicBezTo>
                  <a:pt x="120000" y="54827"/>
                  <a:pt x="120000" y="54827"/>
                  <a:pt x="120000" y="54827"/>
                </a:cubicBezTo>
                <a:cubicBezTo>
                  <a:pt x="120000" y="54827"/>
                  <a:pt x="120000" y="54827"/>
                  <a:pt x="120000" y="54827"/>
                </a:cubicBezTo>
                <a:moveTo>
                  <a:pt x="110400" y="40344"/>
                </a:moveTo>
                <a:cubicBezTo>
                  <a:pt x="110400" y="40344"/>
                  <a:pt x="110400" y="40344"/>
                  <a:pt x="110400" y="40344"/>
                </a:cubicBezTo>
                <a:cubicBezTo>
                  <a:pt x="110400" y="40344"/>
                  <a:pt x="110400" y="40344"/>
                  <a:pt x="110400" y="40344"/>
                </a:cubicBezTo>
                <a:moveTo>
                  <a:pt x="110400" y="40344"/>
                </a:moveTo>
                <a:cubicBezTo>
                  <a:pt x="110400" y="40344"/>
                  <a:pt x="110400" y="40344"/>
                  <a:pt x="110400" y="40344"/>
                </a:cubicBezTo>
                <a:cubicBezTo>
                  <a:pt x="110400" y="40344"/>
                  <a:pt x="110400" y="40344"/>
                  <a:pt x="110400" y="40344"/>
                </a:cubicBezTo>
                <a:moveTo>
                  <a:pt x="110400" y="40344"/>
                </a:moveTo>
                <a:cubicBezTo>
                  <a:pt x="110400" y="40344"/>
                  <a:pt x="110400" y="40344"/>
                  <a:pt x="110400" y="40344"/>
                </a:cubicBezTo>
                <a:cubicBezTo>
                  <a:pt x="110400" y="40344"/>
                  <a:pt x="110400" y="40344"/>
                  <a:pt x="110400" y="40344"/>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110400" y="39310"/>
                </a:moveTo>
                <a:cubicBezTo>
                  <a:pt x="110400" y="39310"/>
                  <a:pt x="110400" y="39310"/>
                  <a:pt x="110400" y="39310"/>
                </a:cubicBezTo>
                <a:cubicBezTo>
                  <a:pt x="110400" y="39310"/>
                  <a:pt x="110400" y="39310"/>
                  <a:pt x="110400" y="39310"/>
                </a:cubicBezTo>
                <a:moveTo>
                  <a:pt x="0" y="0"/>
                </a:moveTo>
                <a:cubicBezTo>
                  <a:pt x="0" y="1034"/>
                  <a:pt x="0" y="1034"/>
                  <a:pt x="0" y="1034"/>
                </a:cubicBezTo>
                <a:cubicBezTo>
                  <a:pt x="4800" y="1034"/>
                  <a:pt x="4800" y="1034"/>
                  <a:pt x="4800" y="1034"/>
                </a:cubicBezTo>
                <a:cubicBezTo>
                  <a:pt x="52800" y="11379"/>
                  <a:pt x="91200" y="23793"/>
                  <a:pt x="110400" y="38275"/>
                </a:cubicBezTo>
                <a:cubicBezTo>
                  <a:pt x="91200" y="23793"/>
                  <a:pt x="52800" y="10344"/>
                  <a:pt x="0" y="0"/>
                </a:cubicBezTo>
              </a:path>
            </a:pathLst>
          </a:custGeom>
          <a:solidFill>
            <a:srgbClr val="4D968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4" name="Google Shape;474;p85"/>
          <p:cNvSpPr/>
          <p:nvPr/>
        </p:nvSpPr>
        <p:spPr>
          <a:xfrm>
            <a:off x="8370190" y="3122097"/>
            <a:ext cx="269874" cy="266699"/>
          </a:xfrm>
          <a:custGeom>
            <a:avLst/>
            <a:gdLst/>
            <a:ahLst/>
            <a:cxnLst/>
            <a:rect l="l" t="t" r="r" b="b"/>
            <a:pathLst>
              <a:path w="120000" h="120000" extrusionOk="0">
                <a:moveTo>
                  <a:pt x="0" y="0"/>
                </a:moveTo>
                <a:lnTo>
                  <a:pt x="0" y="0"/>
                </a:lnTo>
                <a:lnTo>
                  <a:pt x="120000" y="120000"/>
                </a:lnTo>
                <a:lnTo>
                  <a:pt x="120000" y="120000"/>
                </a:lnTo>
                <a:lnTo>
                  <a:pt x="0" y="0"/>
                </a:lnTo>
                <a:close/>
              </a:path>
            </a:pathLst>
          </a:custGeom>
          <a:solidFill>
            <a:srgbClr val="53A58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5" name="Google Shape;475;p85"/>
          <p:cNvSpPr/>
          <p:nvPr/>
        </p:nvSpPr>
        <p:spPr>
          <a:xfrm>
            <a:off x="8370190" y="3122097"/>
            <a:ext cx="269874" cy="266699"/>
          </a:xfrm>
          <a:custGeom>
            <a:avLst/>
            <a:gdLst/>
            <a:ahLst/>
            <a:cxnLst/>
            <a:rect l="l" t="t" r="r" b="b"/>
            <a:pathLst>
              <a:path w="120000" h="120000" extrusionOk="0">
                <a:moveTo>
                  <a:pt x="0" y="0"/>
                </a:moveTo>
                <a:lnTo>
                  <a:pt x="0" y="0"/>
                </a:lnTo>
                <a:lnTo>
                  <a:pt x="120000" y="120000"/>
                </a:lnTo>
                <a:lnTo>
                  <a:pt x="120000" y="12000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6" name="Google Shape;476;p85"/>
          <p:cNvSpPr/>
          <p:nvPr/>
        </p:nvSpPr>
        <p:spPr>
          <a:xfrm>
            <a:off x="8640065" y="3179247"/>
            <a:ext cx="212724" cy="209549"/>
          </a:xfrm>
          <a:custGeom>
            <a:avLst/>
            <a:gdLst/>
            <a:ahLst/>
            <a:cxnLst/>
            <a:rect l="l" t="t" r="r" b="b"/>
            <a:pathLst>
              <a:path w="120000" h="120000" extrusionOk="0">
                <a:moveTo>
                  <a:pt x="120000" y="0"/>
                </a:moveTo>
                <a:cubicBezTo>
                  <a:pt x="120000" y="0"/>
                  <a:pt x="118095" y="0"/>
                  <a:pt x="118095" y="1935"/>
                </a:cubicBezTo>
                <a:cubicBezTo>
                  <a:pt x="95238" y="23225"/>
                  <a:pt x="95238" y="23225"/>
                  <a:pt x="95238" y="23225"/>
                </a:cubicBezTo>
                <a:cubicBezTo>
                  <a:pt x="0" y="120000"/>
                  <a:pt x="0" y="120000"/>
                  <a:pt x="0" y="120000"/>
                </a:cubicBezTo>
                <a:cubicBezTo>
                  <a:pt x="0" y="120000"/>
                  <a:pt x="0" y="120000"/>
                  <a:pt x="0" y="120000"/>
                </a:cubicBezTo>
                <a:cubicBezTo>
                  <a:pt x="95238" y="23225"/>
                  <a:pt x="95238" y="23225"/>
                  <a:pt x="95238" y="23225"/>
                </a:cubicBezTo>
                <a:cubicBezTo>
                  <a:pt x="118095" y="1935"/>
                  <a:pt x="118095" y="1935"/>
                  <a:pt x="118095" y="1935"/>
                </a:cubicBezTo>
                <a:cubicBezTo>
                  <a:pt x="118095" y="0"/>
                  <a:pt x="120000" y="0"/>
                  <a:pt x="120000" y="0"/>
                </a:cubicBezTo>
              </a:path>
            </a:pathLst>
          </a:custGeom>
          <a:solidFill>
            <a:srgbClr val="4989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7" name="Google Shape;477;p85"/>
          <p:cNvSpPr/>
          <p:nvPr/>
        </p:nvSpPr>
        <p:spPr>
          <a:xfrm>
            <a:off x="8370190" y="3388797"/>
            <a:ext cx="269874" cy="269874"/>
          </a:xfrm>
          <a:custGeom>
            <a:avLst/>
            <a:gdLst/>
            <a:ahLst/>
            <a:cxnLst/>
            <a:rect l="l" t="t" r="r" b="b"/>
            <a:pathLst>
              <a:path w="120000" h="120000" extrusionOk="0">
                <a:moveTo>
                  <a:pt x="120000" y="0"/>
                </a:moveTo>
                <a:lnTo>
                  <a:pt x="120000" y="0"/>
                </a:lnTo>
                <a:lnTo>
                  <a:pt x="0" y="120000"/>
                </a:lnTo>
                <a:lnTo>
                  <a:pt x="0" y="120000"/>
                </a:lnTo>
                <a:lnTo>
                  <a:pt x="120000" y="0"/>
                </a:lnTo>
                <a:lnTo>
                  <a:pt x="120000" y="0"/>
                </a:lnTo>
                <a:close/>
              </a:path>
            </a:pathLst>
          </a:custGeom>
          <a:solidFill>
            <a:srgbClr val="53A58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8" name="Google Shape;478;p85"/>
          <p:cNvSpPr/>
          <p:nvPr/>
        </p:nvSpPr>
        <p:spPr>
          <a:xfrm>
            <a:off x="8370190" y="3388797"/>
            <a:ext cx="269874" cy="269874"/>
          </a:xfrm>
          <a:custGeom>
            <a:avLst/>
            <a:gdLst/>
            <a:ahLst/>
            <a:cxnLst/>
            <a:rect l="l" t="t" r="r" b="b"/>
            <a:pathLst>
              <a:path w="120000" h="120000" extrusionOk="0">
                <a:moveTo>
                  <a:pt x="120000" y="0"/>
                </a:moveTo>
                <a:lnTo>
                  <a:pt x="120000" y="0"/>
                </a:lnTo>
                <a:lnTo>
                  <a:pt x="0" y="120000"/>
                </a:lnTo>
                <a:lnTo>
                  <a:pt x="0" y="120000"/>
                </a:lnTo>
                <a:lnTo>
                  <a:pt x="120000" y="0"/>
                </a:lnTo>
                <a:lnTo>
                  <a:pt x="1200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79" name="Google Shape;479;p85"/>
          <p:cNvSpPr/>
          <p:nvPr/>
        </p:nvSpPr>
        <p:spPr>
          <a:xfrm>
            <a:off x="8736902" y="3488811"/>
            <a:ext cx="280987" cy="169863"/>
          </a:xfrm>
          <a:custGeom>
            <a:avLst/>
            <a:gdLst/>
            <a:ahLst/>
            <a:cxnLst/>
            <a:rect l="l" t="t" r="r" b="b"/>
            <a:pathLst>
              <a:path w="120000" h="120000" extrusionOk="0">
                <a:moveTo>
                  <a:pt x="119999" y="120000"/>
                </a:moveTo>
                <a:cubicBezTo>
                  <a:pt x="119999" y="120000"/>
                  <a:pt x="119999" y="120000"/>
                  <a:pt x="119999" y="120000"/>
                </a:cubicBezTo>
                <a:cubicBezTo>
                  <a:pt x="119999" y="120000"/>
                  <a:pt x="119999" y="120000"/>
                  <a:pt x="119999" y="120000"/>
                </a:cubicBezTo>
                <a:moveTo>
                  <a:pt x="0" y="0"/>
                </a:moveTo>
                <a:cubicBezTo>
                  <a:pt x="30361" y="50400"/>
                  <a:pt x="30361" y="50400"/>
                  <a:pt x="30361" y="50400"/>
                </a:cubicBezTo>
                <a:cubicBezTo>
                  <a:pt x="47710" y="76800"/>
                  <a:pt x="47710" y="76800"/>
                  <a:pt x="47710" y="76800"/>
                </a:cubicBezTo>
                <a:cubicBezTo>
                  <a:pt x="52048" y="84000"/>
                  <a:pt x="57831" y="91200"/>
                  <a:pt x="63614" y="96000"/>
                </a:cubicBezTo>
                <a:cubicBezTo>
                  <a:pt x="57831" y="91200"/>
                  <a:pt x="52048" y="84000"/>
                  <a:pt x="47710" y="76800"/>
                </a:cubicBezTo>
                <a:cubicBezTo>
                  <a:pt x="30361" y="50400"/>
                  <a:pt x="30361" y="50400"/>
                  <a:pt x="30361" y="50400"/>
                </a:cubicBezTo>
                <a:cubicBezTo>
                  <a:pt x="0" y="0"/>
                  <a:pt x="0" y="0"/>
                  <a:pt x="0" y="0"/>
                </a:cubicBezTo>
              </a:path>
            </a:pathLst>
          </a:custGeom>
          <a:solidFill>
            <a:srgbClr val="49897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0" name="Google Shape;480;p85"/>
          <p:cNvSpPr/>
          <p:nvPr/>
        </p:nvSpPr>
        <p:spPr>
          <a:xfrm>
            <a:off x="8979790" y="2194998"/>
            <a:ext cx="85724" cy="195263"/>
          </a:xfrm>
          <a:custGeom>
            <a:avLst/>
            <a:gdLst/>
            <a:ahLst/>
            <a:cxnLst/>
            <a:rect l="l" t="t" r="r" b="b"/>
            <a:pathLst>
              <a:path w="120000" h="120000" extrusionOk="0">
                <a:moveTo>
                  <a:pt x="120000" y="0"/>
                </a:moveTo>
                <a:cubicBezTo>
                  <a:pt x="43200" y="28965"/>
                  <a:pt x="0" y="72413"/>
                  <a:pt x="0" y="120000"/>
                </a:cubicBezTo>
                <a:cubicBezTo>
                  <a:pt x="0" y="120000"/>
                  <a:pt x="0" y="120000"/>
                  <a:pt x="0" y="120000"/>
                </a:cubicBezTo>
                <a:cubicBezTo>
                  <a:pt x="0" y="120000"/>
                  <a:pt x="0" y="120000"/>
                  <a:pt x="0" y="117931"/>
                </a:cubicBezTo>
                <a:cubicBezTo>
                  <a:pt x="0" y="117931"/>
                  <a:pt x="0" y="117931"/>
                  <a:pt x="0" y="117931"/>
                </a:cubicBezTo>
                <a:cubicBezTo>
                  <a:pt x="0" y="117931"/>
                  <a:pt x="0" y="117931"/>
                  <a:pt x="0" y="117931"/>
                </a:cubicBezTo>
                <a:cubicBezTo>
                  <a:pt x="0" y="117931"/>
                  <a:pt x="0" y="117931"/>
                  <a:pt x="0" y="117931"/>
                </a:cubicBezTo>
                <a:cubicBezTo>
                  <a:pt x="0" y="117931"/>
                  <a:pt x="0" y="117931"/>
                  <a:pt x="0" y="117931"/>
                </a:cubicBezTo>
                <a:cubicBezTo>
                  <a:pt x="0" y="117931"/>
                  <a:pt x="0" y="117931"/>
                  <a:pt x="0" y="117931"/>
                </a:cubicBezTo>
                <a:cubicBezTo>
                  <a:pt x="0" y="117931"/>
                  <a:pt x="0" y="117931"/>
                  <a:pt x="0" y="117931"/>
                </a:cubicBezTo>
                <a:cubicBezTo>
                  <a:pt x="0" y="117931"/>
                  <a:pt x="0" y="117931"/>
                  <a:pt x="0" y="117931"/>
                </a:cubicBezTo>
                <a:cubicBezTo>
                  <a:pt x="0" y="117931"/>
                  <a:pt x="0" y="115862"/>
                  <a:pt x="0" y="115862"/>
                </a:cubicBezTo>
                <a:cubicBezTo>
                  <a:pt x="0" y="115862"/>
                  <a:pt x="0" y="115862"/>
                  <a:pt x="0" y="115862"/>
                </a:cubicBezTo>
                <a:cubicBezTo>
                  <a:pt x="0" y="115862"/>
                  <a:pt x="0" y="115862"/>
                  <a:pt x="0" y="115862"/>
                </a:cubicBezTo>
                <a:cubicBezTo>
                  <a:pt x="0" y="115862"/>
                  <a:pt x="0" y="115862"/>
                  <a:pt x="0" y="115862"/>
                </a:cubicBezTo>
                <a:cubicBezTo>
                  <a:pt x="0" y="115862"/>
                  <a:pt x="0" y="115862"/>
                  <a:pt x="0" y="115862"/>
                </a:cubicBezTo>
                <a:cubicBezTo>
                  <a:pt x="0" y="115862"/>
                  <a:pt x="0" y="115862"/>
                  <a:pt x="0" y="115862"/>
                </a:cubicBezTo>
                <a:cubicBezTo>
                  <a:pt x="0" y="115862"/>
                  <a:pt x="0" y="115862"/>
                  <a:pt x="0" y="115862"/>
                </a:cubicBezTo>
                <a:cubicBezTo>
                  <a:pt x="0" y="115862"/>
                  <a:pt x="0" y="115862"/>
                  <a:pt x="0" y="115862"/>
                </a:cubicBezTo>
                <a:cubicBezTo>
                  <a:pt x="0" y="113793"/>
                  <a:pt x="0" y="113793"/>
                  <a:pt x="0" y="113793"/>
                </a:cubicBezTo>
                <a:cubicBezTo>
                  <a:pt x="0" y="113793"/>
                  <a:pt x="0" y="113793"/>
                  <a:pt x="0" y="113793"/>
                </a:cubicBezTo>
                <a:cubicBezTo>
                  <a:pt x="0" y="113793"/>
                  <a:pt x="0" y="113793"/>
                  <a:pt x="0" y="113793"/>
                </a:cubicBezTo>
                <a:cubicBezTo>
                  <a:pt x="0" y="113793"/>
                  <a:pt x="0" y="113793"/>
                  <a:pt x="0" y="113793"/>
                </a:cubicBezTo>
                <a:cubicBezTo>
                  <a:pt x="0" y="113793"/>
                  <a:pt x="0" y="113793"/>
                  <a:pt x="0" y="113793"/>
                </a:cubicBezTo>
                <a:cubicBezTo>
                  <a:pt x="0" y="113793"/>
                  <a:pt x="0" y="113793"/>
                  <a:pt x="0" y="113793"/>
                </a:cubicBezTo>
                <a:cubicBezTo>
                  <a:pt x="0" y="113793"/>
                  <a:pt x="0" y="113793"/>
                  <a:pt x="0" y="113793"/>
                </a:cubicBezTo>
                <a:cubicBezTo>
                  <a:pt x="0" y="113793"/>
                  <a:pt x="0" y="113793"/>
                  <a:pt x="0" y="111724"/>
                </a:cubicBezTo>
                <a:cubicBezTo>
                  <a:pt x="0" y="111724"/>
                  <a:pt x="0" y="111724"/>
                  <a:pt x="0" y="111724"/>
                </a:cubicBezTo>
                <a:cubicBezTo>
                  <a:pt x="0" y="111724"/>
                  <a:pt x="0" y="111724"/>
                  <a:pt x="0" y="111724"/>
                </a:cubicBezTo>
                <a:cubicBezTo>
                  <a:pt x="0" y="111724"/>
                  <a:pt x="0" y="111724"/>
                  <a:pt x="0" y="111724"/>
                </a:cubicBezTo>
                <a:cubicBezTo>
                  <a:pt x="0" y="111724"/>
                  <a:pt x="0" y="111724"/>
                  <a:pt x="0" y="111724"/>
                </a:cubicBezTo>
                <a:cubicBezTo>
                  <a:pt x="0" y="111724"/>
                  <a:pt x="0" y="111724"/>
                  <a:pt x="0" y="111724"/>
                </a:cubicBezTo>
                <a:cubicBezTo>
                  <a:pt x="0" y="111724"/>
                  <a:pt x="0" y="111724"/>
                  <a:pt x="0" y="111724"/>
                </a:cubicBezTo>
                <a:cubicBezTo>
                  <a:pt x="0" y="111724"/>
                  <a:pt x="0" y="111724"/>
                  <a:pt x="0" y="111724"/>
                </a:cubicBezTo>
                <a:cubicBezTo>
                  <a:pt x="0" y="111724"/>
                  <a:pt x="0" y="109655"/>
                  <a:pt x="0" y="109655"/>
                </a:cubicBezTo>
                <a:cubicBezTo>
                  <a:pt x="0" y="109655"/>
                  <a:pt x="0" y="109655"/>
                  <a:pt x="0" y="109655"/>
                </a:cubicBezTo>
                <a:cubicBezTo>
                  <a:pt x="0" y="109655"/>
                  <a:pt x="0" y="109655"/>
                  <a:pt x="0" y="109655"/>
                </a:cubicBezTo>
                <a:cubicBezTo>
                  <a:pt x="0" y="109655"/>
                  <a:pt x="0" y="109655"/>
                  <a:pt x="0" y="109655"/>
                </a:cubicBezTo>
                <a:cubicBezTo>
                  <a:pt x="0" y="109655"/>
                  <a:pt x="0" y="109655"/>
                  <a:pt x="0" y="109655"/>
                </a:cubicBezTo>
                <a:cubicBezTo>
                  <a:pt x="0" y="109655"/>
                  <a:pt x="0" y="109655"/>
                  <a:pt x="0" y="109655"/>
                </a:cubicBezTo>
                <a:cubicBezTo>
                  <a:pt x="0" y="109655"/>
                  <a:pt x="0" y="109655"/>
                  <a:pt x="0" y="109655"/>
                </a:cubicBezTo>
                <a:cubicBezTo>
                  <a:pt x="0" y="109655"/>
                  <a:pt x="0" y="109655"/>
                  <a:pt x="0" y="109655"/>
                </a:cubicBezTo>
                <a:cubicBezTo>
                  <a:pt x="0" y="109655"/>
                  <a:pt x="0" y="107586"/>
                  <a:pt x="0" y="107586"/>
                </a:cubicBezTo>
                <a:cubicBezTo>
                  <a:pt x="0" y="107586"/>
                  <a:pt x="0" y="107586"/>
                  <a:pt x="0" y="107586"/>
                </a:cubicBezTo>
                <a:cubicBezTo>
                  <a:pt x="0" y="97241"/>
                  <a:pt x="4800" y="84827"/>
                  <a:pt x="14400" y="74482"/>
                </a:cubicBezTo>
                <a:cubicBezTo>
                  <a:pt x="14400" y="74482"/>
                  <a:pt x="14400" y="74482"/>
                  <a:pt x="14400" y="74482"/>
                </a:cubicBezTo>
                <a:cubicBezTo>
                  <a:pt x="14400" y="74482"/>
                  <a:pt x="14400" y="74482"/>
                  <a:pt x="14400" y="74482"/>
                </a:cubicBezTo>
                <a:cubicBezTo>
                  <a:pt x="14400" y="74482"/>
                  <a:pt x="14400" y="74482"/>
                  <a:pt x="14400" y="74482"/>
                </a:cubicBezTo>
                <a:cubicBezTo>
                  <a:pt x="14400" y="72413"/>
                  <a:pt x="14400" y="72413"/>
                  <a:pt x="14400" y="72413"/>
                </a:cubicBezTo>
                <a:cubicBezTo>
                  <a:pt x="14400" y="72413"/>
                  <a:pt x="14400" y="72413"/>
                  <a:pt x="14400" y="72413"/>
                </a:cubicBezTo>
                <a:cubicBezTo>
                  <a:pt x="14400" y="72413"/>
                  <a:pt x="14400" y="72413"/>
                  <a:pt x="14400" y="72413"/>
                </a:cubicBezTo>
                <a:cubicBezTo>
                  <a:pt x="14400" y="72413"/>
                  <a:pt x="14400" y="72413"/>
                  <a:pt x="14400" y="72413"/>
                </a:cubicBezTo>
                <a:cubicBezTo>
                  <a:pt x="14400" y="72413"/>
                  <a:pt x="14400" y="72413"/>
                  <a:pt x="14400" y="72413"/>
                </a:cubicBezTo>
                <a:cubicBezTo>
                  <a:pt x="33600" y="43448"/>
                  <a:pt x="72000" y="18620"/>
                  <a:pt x="120000" y="0"/>
                </a:cubicBezTo>
                <a:cubicBezTo>
                  <a:pt x="120000" y="0"/>
                  <a:pt x="120000" y="0"/>
                  <a:pt x="120000" y="0"/>
                </a:cubicBezTo>
              </a:path>
            </a:pathLst>
          </a:custGeom>
          <a:solidFill>
            <a:srgbClr val="D3D1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1" name="Google Shape;481;p85"/>
          <p:cNvSpPr/>
          <p:nvPr/>
        </p:nvSpPr>
        <p:spPr>
          <a:xfrm>
            <a:off x="8979790" y="2194998"/>
            <a:ext cx="85724" cy="195263"/>
          </a:xfrm>
          <a:custGeom>
            <a:avLst/>
            <a:gdLst/>
            <a:ahLst/>
            <a:cxnLst/>
            <a:rect l="l" t="t" r="r" b="b"/>
            <a:pathLst>
              <a:path w="120000" h="120000" extrusionOk="0">
                <a:moveTo>
                  <a:pt x="0" y="117931"/>
                </a:moveTo>
                <a:cubicBezTo>
                  <a:pt x="0" y="120000"/>
                  <a:pt x="0" y="120000"/>
                  <a:pt x="0" y="120000"/>
                </a:cubicBezTo>
                <a:cubicBezTo>
                  <a:pt x="0" y="120000"/>
                  <a:pt x="0" y="120000"/>
                  <a:pt x="0" y="120000"/>
                </a:cubicBezTo>
                <a:cubicBezTo>
                  <a:pt x="0" y="120000"/>
                  <a:pt x="0" y="120000"/>
                  <a:pt x="0" y="117931"/>
                </a:cubicBezTo>
                <a:moveTo>
                  <a:pt x="0" y="117931"/>
                </a:moveTo>
                <a:cubicBezTo>
                  <a:pt x="0" y="117931"/>
                  <a:pt x="0" y="117931"/>
                  <a:pt x="0" y="117931"/>
                </a:cubicBezTo>
                <a:cubicBezTo>
                  <a:pt x="0" y="117931"/>
                  <a:pt x="0" y="117931"/>
                  <a:pt x="0" y="117931"/>
                </a:cubicBezTo>
                <a:moveTo>
                  <a:pt x="0" y="117931"/>
                </a:moveTo>
                <a:cubicBezTo>
                  <a:pt x="0" y="117931"/>
                  <a:pt x="0" y="117931"/>
                  <a:pt x="0" y="117931"/>
                </a:cubicBezTo>
                <a:cubicBezTo>
                  <a:pt x="0" y="117931"/>
                  <a:pt x="0" y="117931"/>
                  <a:pt x="0" y="117931"/>
                </a:cubicBezTo>
                <a:moveTo>
                  <a:pt x="0" y="117931"/>
                </a:moveTo>
                <a:cubicBezTo>
                  <a:pt x="0" y="117931"/>
                  <a:pt x="0" y="117931"/>
                  <a:pt x="0" y="117931"/>
                </a:cubicBezTo>
                <a:cubicBezTo>
                  <a:pt x="0" y="117931"/>
                  <a:pt x="0" y="117931"/>
                  <a:pt x="0" y="117931"/>
                </a:cubicBezTo>
                <a:moveTo>
                  <a:pt x="0" y="115862"/>
                </a:moveTo>
                <a:cubicBezTo>
                  <a:pt x="0" y="115862"/>
                  <a:pt x="0" y="117931"/>
                  <a:pt x="0" y="117931"/>
                </a:cubicBezTo>
                <a:cubicBezTo>
                  <a:pt x="0" y="117931"/>
                  <a:pt x="0" y="115862"/>
                  <a:pt x="0" y="115862"/>
                </a:cubicBezTo>
                <a:moveTo>
                  <a:pt x="0" y="115862"/>
                </a:moveTo>
                <a:cubicBezTo>
                  <a:pt x="0" y="115862"/>
                  <a:pt x="0" y="115862"/>
                  <a:pt x="0" y="115862"/>
                </a:cubicBezTo>
                <a:cubicBezTo>
                  <a:pt x="0" y="115862"/>
                  <a:pt x="0" y="115862"/>
                  <a:pt x="0" y="115862"/>
                </a:cubicBezTo>
                <a:moveTo>
                  <a:pt x="0" y="115862"/>
                </a:moveTo>
                <a:cubicBezTo>
                  <a:pt x="0" y="115862"/>
                  <a:pt x="0" y="115862"/>
                  <a:pt x="0" y="115862"/>
                </a:cubicBezTo>
                <a:cubicBezTo>
                  <a:pt x="0" y="115862"/>
                  <a:pt x="0" y="115862"/>
                  <a:pt x="0" y="115862"/>
                </a:cubicBezTo>
                <a:moveTo>
                  <a:pt x="0" y="115862"/>
                </a:moveTo>
                <a:cubicBezTo>
                  <a:pt x="0" y="115862"/>
                  <a:pt x="0" y="115862"/>
                  <a:pt x="0" y="115862"/>
                </a:cubicBezTo>
                <a:cubicBezTo>
                  <a:pt x="0" y="115862"/>
                  <a:pt x="0" y="115862"/>
                  <a:pt x="0" y="115862"/>
                </a:cubicBezTo>
                <a:moveTo>
                  <a:pt x="0" y="113793"/>
                </a:moveTo>
                <a:cubicBezTo>
                  <a:pt x="0" y="113793"/>
                  <a:pt x="0" y="113793"/>
                  <a:pt x="0" y="115862"/>
                </a:cubicBezTo>
                <a:cubicBezTo>
                  <a:pt x="0" y="113793"/>
                  <a:pt x="0" y="113793"/>
                  <a:pt x="0" y="113793"/>
                </a:cubicBezTo>
                <a:moveTo>
                  <a:pt x="0" y="113793"/>
                </a:moveTo>
                <a:cubicBezTo>
                  <a:pt x="0" y="113793"/>
                  <a:pt x="0" y="113793"/>
                  <a:pt x="0" y="113793"/>
                </a:cubicBezTo>
                <a:cubicBezTo>
                  <a:pt x="0" y="113793"/>
                  <a:pt x="0" y="113793"/>
                  <a:pt x="0" y="113793"/>
                </a:cubicBezTo>
                <a:moveTo>
                  <a:pt x="0" y="113793"/>
                </a:moveTo>
                <a:cubicBezTo>
                  <a:pt x="0" y="113793"/>
                  <a:pt x="0" y="113793"/>
                  <a:pt x="0" y="113793"/>
                </a:cubicBezTo>
                <a:cubicBezTo>
                  <a:pt x="0" y="113793"/>
                  <a:pt x="0" y="113793"/>
                  <a:pt x="0" y="113793"/>
                </a:cubicBezTo>
                <a:moveTo>
                  <a:pt x="0" y="113793"/>
                </a:moveTo>
                <a:cubicBezTo>
                  <a:pt x="0" y="113793"/>
                  <a:pt x="0" y="113793"/>
                  <a:pt x="0" y="113793"/>
                </a:cubicBezTo>
                <a:cubicBezTo>
                  <a:pt x="0" y="113793"/>
                  <a:pt x="0" y="113793"/>
                  <a:pt x="0" y="113793"/>
                </a:cubicBezTo>
                <a:moveTo>
                  <a:pt x="0" y="111724"/>
                </a:moveTo>
                <a:cubicBezTo>
                  <a:pt x="0" y="111724"/>
                  <a:pt x="0" y="111724"/>
                  <a:pt x="0" y="111724"/>
                </a:cubicBezTo>
                <a:cubicBezTo>
                  <a:pt x="0" y="111724"/>
                  <a:pt x="0" y="111724"/>
                  <a:pt x="0" y="111724"/>
                </a:cubicBezTo>
                <a:moveTo>
                  <a:pt x="0" y="111724"/>
                </a:moveTo>
                <a:cubicBezTo>
                  <a:pt x="0" y="111724"/>
                  <a:pt x="0" y="111724"/>
                  <a:pt x="0" y="111724"/>
                </a:cubicBezTo>
                <a:cubicBezTo>
                  <a:pt x="0" y="111724"/>
                  <a:pt x="0" y="111724"/>
                  <a:pt x="0" y="111724"/>
                </a:cubicBezTo>
                <a:moveTo>
                  <a:pt x="0" y="111724"/>
                </a:moveTo>
                <a:cubicBezTo>
                  <a:pt x="0" y="111724"/>
                  <a:pt x="0" y="111724"/>
                  <a:pt x="0" y="111724"/>
                </a:cubicBezTo>
                <a:cubicBezTo>
                  <a:pt x="0" y="111724"/>
                  <a:pt x="0" y="111724"/>
                  <a:pt x="0" y="111724"/>
                </a:cubicBezTo>
                <a:moveTo>
                  <a:pt x="0" y="111724"/>
                </a:moveTo>
                <a:cubicBezTo>
                  <a:pt x="0" y="111724"/>
                  <a:pt x="0" y="111724"/>
                  <a:pt x="0" y="111724"/>
                </a:cubicBezTo>
                <a:cubicBezTo>
                  <a:pt x="0" y="111724"/>
                  <a:pt x="0" y="111724"/>
                  <a:pt x="0" y="111724"/>
                </a:cubicBezTo>
                <a:moveTo>
                  <a:pt x="0" y="109655"/>
                </a:moveTo>
                <a:cubicBezTo>
                  <a:pt x="0" y="109655"/>
                  <a:pt x="0" y="109655"/>
                  <a:pt x="0" y="109655"/>
                </a:cubicBezTo>
                <a:cubicBezTo>
                  <a:pt x="0" y="109655"/>
                  <a:pt x="0" y="109655"/>
                  <a:pt x="0" y="109655"/>
                </a:cubicBezTo>
                <a:moveTo>
                  <a:pt x="0" y="109655"/>
                </a:moveTo>
                <a:cubicBezTo>
                  <a:pt x="0" y="109655"/>
                  <a:pt x="0" y="109655"/>
                  <a:pt x="0" y="109655"/>
                </a:cubicBezTo>
                <a:cubicBezTo>
                  <a:pt x="0" y="109655"/>
                  <a:pt x="0" y="109655"/>
                  <a:pt x="0" y="109655"/>
                </a:cubicBezTo>
                <a:moveTo>
                  <a:pt x="0" y="109655"/>
                </a:moveTo>
                <a:cubicBezTo>
                  <a:pt x="0" y="109655"/>
                  <a:pt x="0" y="109655"/>
                  <a:pt x="0" y="109655"/>
                </a:cubicBezTo>
                <a:cubicBezTo>
                  <a:pt x="0" y="109655"/>
                  <a:pt x="0" y="109655"/>
                  <a:pt x="0" y="109655"/>
                </a:cubicBezTo>
                <a:moveTo>
                  <a:pt x="0" y="109655"/>
                </a:moveTo>
                <a:cubicBezTo>
                  <a:pt x="0" y="109655"/>
                  <a:pt x="0" y="109655"/>
                  <a:pt x="0" y="109655"/>
                </a:cubicBezTo>
                <a:cubicBezTo>
                  <a:pt x="0" y="109655"/>
                  <a:pt x="0" y="109655"/>
                  <a:pt x="0" y="109655"/>
                </a:cubicBezTo>
                <a:moveTo>
                  <a:pt x="0" y="107586"/>
                </a:moveTo>
                <a:cubicBezTo>
                  <a:pt x="0" y="107586"/>
                  <a:pt x="0" y="107586"/>
                  <a:pt x="0" y="107586"/>
                </a:cubicBezTo>
                <a:cubicBezTo>
                  <a:pt x="0" y="107586"/>
                  <a:pt x="0" y="107586"/>
                  <a:pt x="0" y="107586"/>
                </a:cubicBezTo>
                <a:moveTo>
                  <a:pt x="14400" y="74482"/>
                </a:moveTo>
                <a:cubicBezTo>
                  <a:pt x="14400" y="74482"/>
                  <a:pt x="14400" y="74482"/>
                  <a:pt x="14400" y="74482"/>
                </a:cubicBezTo>
                <a:cubicBezTo>
                  <a:pt x="14400" y="74482"/>
                  <a:pt x="14400" y="74482"/>
                  <a:pt x="14400" y="74482"/>
                </a:cubicBezTo>
                <a:moveTo>
                  <a:pt x="14400" y="74482"/>
                </a:moveTo>
                <a:cubicBezTo>
                  <a:pt x="14400" y="74482"/>
                  <a:pt x="14400" y="74482"/>
                  <a:pt x="14400" y="74482"/>
                </a:cubicBezTo>
                <a:cubicBezTo>
                  <a:pt x="14400" y="74482"/>
                  <a:pt x="14400" y="74482"/>
                  <a:pt x="14400" y="74482"/>
                </a:cubicBezTo>
                <a:moveTo>
                  <a:pt x="14400" y="72413"/>
                </a:moveTo>
                <a:cubicBezTo>
                  <a:pt x="14400" y="72413"/>
                  <a:pt x="14400" y="72413"/>
                  <a:pt x="14400" y="72413"/>
                </a:cubicBezTo>
                <a:cubicBezTo>
                  <a:pt x="14400" y="72413"/>
                  <a:pt x="14400" y="72413"/>
                  <a:pt x="14400" y="72413"/>
                </a:cubicBezTo>
                <a:moveTo>
                  <a:pt x="14400" y="72413"/>
                </a:moveTo>
                <a:cubicBezTo>
                  <a:pt x="14400" y="72413"/>
                  <a:pt x="14400" y="72413"/>
                  <a:pt x="14400" y="72413"/>
                </a:cubicBezTo>
                <a:cubicBezTo>
                  <a:pt x="14400" y="72413"/>
                  <a:pt x="14400" y="72413"/>
                  <a:pt x="14400" y="72413"/>
                </a:cubicBezTo>
                <a:moveTo>
                  <a:pt x="120000" y="0"/>
                </a:moveTo>
                <a:cubicBezTo>
                  <a:pt x="72000" y="18620"/>
                  <a:pt x="33600" y="43448"/>
                  <a:pt x="14400" y="72413"/>
                </a:cubicBezTo>
                <a:cubicBezTo>
                  <a:pt x="33600" y="45517"/>
                  <a:pt x="67200" y="20689"/>
                  <a:pt x="115200" y="0"/>
                </a:cubicBezTo>
                <a:cubicBezTo>
                  <a:pt x="120000" y="0"/>
                  <a:pt x="120000" y="0"/>
                  <a:pt x="120000" y="0"/>
                </a:cubicBezTo>
                <a:cubicBezTo>
                  <a:pt x="120000" y="0"/>
                  <a:pt x="120000" y="0"/>
                  <a:pt x="120000" y="0"/>
                </a:cubicBezTo>
              </a:path>
            </a:pathLst>
          </a:custGeom>
          <a:solidFill>
            <a:srgbClr val="C1493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2" name="Google Shape;482;p85"/>
          <p:cNvSpPr/>
          <p:nvPr/>
        </p:nvSpPr>
        <p:spPr>
          <a:xfrm>
            <a:off x="9006777" y="2507736"/>
            <a:ext cx="58738" cy="77788"/>
          </a:xfrm>
          <a:custGeom>
            <a:avLst/>
            <a:gdLst/>
            <a:ahLst/>
            <a:cxnLst/>
            <a:rect l="l" t="t" r="r" b="b"/>
            <a:pathLst>
              <a:path w="120000" h="120000" extrusionOk="0">
                <a:moveTo>
                  <a:pt x="0" y="0"/>
                </a:moveTo>
                <a:cubicBezTo>
                  <a:pt x="28235" y="46956"/>
                  <a:pt x="70588" y="83478"/>
                  <a:pt x="120000" y="120000"/>
                </a:cubicBezTo>
                <a:cubicBezTo>
                  <a:pt x="120000" y="120000"/>
                  <a:pt x="120000" y="120000"/>
                  <a:pt x="120000" y="120000"/>
                </a:cubicBezTo>
                <a:cubicBezTo>
                  <a:pt x="70588" y="83478"/>
                  <a:pt x="28235" y="46956"/>
                  <a:pt x="0" y="0"/>
                </a:cubicBezTo>
                <a:moveTo>
                  <a:pt x="0" y="0"/>
                </a:moveTo>
                <a:cubicBezTo>
                  <a:pt x="0" y="0"/>
                  <a:pt x="0" y="0"/>
                  <a:pt x="0" y="0"/>
                </a:cubicBezTo>
                <a:cubicBezTo>
                  <a:pt x="0" y="0"/>
                  <a:pt x="0" y="0"/>
                  <a:pt x="0" y="0"/>
                </a:cubicBezTo>
              </a:path>
            </a:pathLst>
          </a:custGeom>
          <a:solidFill>
            <a:srgbClr val="D3D1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3" name="Google Shape;483;p85"/>
          <p:cNvSpPr/>
          <p:nvPr/>
        </p:nvSpPr>
        <p:spPr>
          <a:xfrm>
            <a:off x="8997252" y="2485511"/>
            <a:ext cx="68263" cy="100013"/>
          </a:xfrm>
          <a:custGeom>
            <a:avLst/>
            <a:gdLst/>
            <a:ahLst/>
            <a:cxnLst/>
            <a:rect l="l" t="t" r="r" b="b"/>
            <a:pathLst>
              <a:path w="120000" h="120000" extrusionOk="0">
                <a:moveTo>
                  <a:pt x="0" y="0"/>
                </a:moveTo>
                <a:cubicBezTo>
                  <a:pt x="6000" y="12000"/>
                  <a:pt x="12000" y="20000"/>
                  <a:pt x="18000" y="28000"/>
                </a:cubicBezTo>
                <a:cubicBezTo>
                  <a:pt x="18000" y="28000"/>
                  <a:pt x="18000" y="28000"/>
                  <a:pt x="18000" y="28000"/>
                </a:cubicBezTo>
                <a:cubicBezTo>
                  <a:pt x="18000" y="28000"/>
                  <a:pt x="18000" y="28000"/>
                  <a:pt x="18000" y="28000"/>
                </a:cubicBezTo>
                <a:cubicBezTo>
                  <a:pt x="42000" y="64000"/>
                  <a:pt x="78000" y="92000"/>
                  <a:pt x="120000" y="120000"/>
                </a:cubicBezTo>
                <a:cubicBezTo>
                  <a:pt x="120000" y="120000"/>
                  <a:pt x="120000" y="120000"/>
                  <a:pt x="120000" y="120000"/>
                </a:cubicBezTo>
                <a:cubicBezTo>
                  <a:pt x="114000" y="116000"/>
                  <a:pt x="114000" y="116000"/>
                  <a:pt x="114000" y="116000"/>
                </a:cubicBezTo>
                <a:cubicBezTo>
                  <a:pt x="66000" y="84000"/>
                  <a:pt x="24000" y="44000"/>
                  <a:pt x="0" y="0"/>
                </a:cubicBezTo>
              </a:path>
            </a:pathLst>
          </a:custGeom>
          <a:solidFill>
            <a:srgbClr val="C1493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4" name="Google Shape;484;p85"/>
          <p:cNvSpPr/>
          <p:nvPr/>
        </p:nvSpPr>
        <p:spPr>
          <a:xfrm>
            <a:off x="9624315" y="2120385"/>
            <a:ext cx="269874" cy="269874"/>
          </a:xfrm>
          <a:custGeom>
            <a:avLst/>
            <a:gdLst/>
            <a:ahLst/>
            <a:cxnLst/>
            <a:rect l="l" t="t" r="r" b="b"/>
            <a:pathLst>
              <a:path w="120000" h="120000" extrusionOk="0">
                <a:moveTo>
                  <a:pt x="120000" y="0"/>
                </a:moveTo>
                <a:lnTo>
                  <a:pt x="120000" y="0"/>
                </a:lnTo>
                <a:lnTo>
                  <a:pt x="0" y="120000"/>
                </a:lnTo>
                <a:lnTo>
                  <a:pt x="0" y="120000"/>
                </a:lnTo>
                <a:lnTo>
                  <a:pt x="120000" y="0"/>
                </a:lnTo>
                <a:close/>
              </a:path>
            </a:pathLst>
          </a:custGeom>
          <a:solidFill>
            <a:srgbClr val="D54F3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5" name="Google Shape;485;p85"/>
          <p:cNvSpPr/>
          <p:nvPr/>
        </p:nvSpPr>
        <p:spPr>
          <a:xfrm>
            <a:off x="9624315" y="2120385"/>
            <a:ext cx="269874" cy="269874"/>
          </a:xfrm>
          <a:custGeom>
            <a:avLst/>
            <a:gdLst/>
            <a:ahLst/>
            <a:cxnLst/>
            <a:rect l="l" t="t" r="r" b="b"/>
            <a:pathLst>
              <a:path w="120000" h="120000" extrusionOk="0">
                <a:moveTo>
                  <a:pt x="120000" y="0"/>
                </a:moveTo>
                <a:lnTo>
                  <a:pt x="120000" y="0"/>
                </a:lnTo>
                <a:lnTo>
                  <a:pt x="0" y="120000"/>
                </a:lnTo>
                <a:lnTo>
                  <a:pt x="0" y="120000"/>
                </a:lnTo>
                <a:lnTo>
                  <a:pt x="1200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6" name="Google Shape;486;p85"/>
          <p:cNvSpPr/>
          <p:nvPr/>
        </p:nvSpPr>
        <p:spPr>
          <a:xfrm>
            <a:off x="9411590" y="2177535"/>
            <a:ext cx="212724" cy="212724"/>
          </a:xfrm>
          <a:custGeom>
            <a:avLst/>
            <a:gdLst/>
            <a:ahLst/>
            <a:cxnLst/>
            <a:rect l="l" t="t" r="r" b="b"/>
            <a:pathLst>
              <a:path w="120000" h="120000" extrusionOk="0">
                <a:moveTo>
                  <a:pt x="0" y="0"/>
                </a:moveTo>
                <a:cubicBezTo>
                  <a:pt x="0" y="0"/>
                  <a:pt x="1904" y="1904"/>
                  <a:pt x="1904" y="1904"/>
                </a:cubicBezTo>
                <a:cubicBezTo>
                  <a:pt x="24761" y="24761"/>
                  <a:pt x="24761" y="24761"/>
                  <a:pt x="24761" y="24761"/>
                </a:cubicBezTo>
                <a:cubicBezTo>
                  <a:pt x="120000" y="120000"/>
                  <a:pt x="120000" y="120000"/>
                  <a:pt x="120000" y="120000"/>
                </a:cubicBezTo>
                <a:cubicBezTo>
                  <a:pt x="120000" y="120000"/>
                  <a:pt x="120000" y="120000"/>
                  <a:pt x="120000" y="120000"/>
                </a:cubicBezTo>
                <a:cubicBezTo>
                  <a:pt x="24761" y="22857"/>
                  <a:pt x="24761" y="22857"/>
                  <a:pt x="24761" y="22857"/>
                </a:cubicBezTo>
                <a:cubicBezTo>
                  <a:pt x="1904" y="1904"/>
                  <a:pt x="1904" y="1904"/>
                  <a:pt x="1904" y="1904"/>
                </a:cubicBezTo>
                <a:cubicBezTo>
                  <a:pt x="1904" y="1904"/>
                  <a:pt x="0" y="0"/>
                  <a:pt x="0" y="0"/>
                </a:cubicBezTo>
              </a:path>
            </a:pathLst>
          </a:custGeom>
          <a:solidFill>
            <a:srgbClr val="B1443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7" name="Google Shape;487;p85"/>
          <p:cNvSpPr/>
          <p:nvPr/>
        </p:nvSpPr>
        <p:spPr>
          <a:xfrm>
            <a:off x="9624315" y="2390261"/>
            <a:ext cx="269874" cy="266699"/>
          </a:xfrm>
          <a:custGeom>
            <a:avLst/>
            <a:gdLst/>
            <a:ahLst/>
            <a:cxnLst/>
            <a:rect l="l" t="t" r="r" b="b"/>
            <a:pathLst>
              <a:path w="120000" h="120000" extrusionOk="0">
                <a:moveTo>
                  <a:pt x="0" y="0"/>
                </a:moveTo>
                <a:lnTo>
                  <a:pt x="0" y="0"/>
                </a:lnTo>
                <a:lnTo>
                  <a:pt x="120000" y="120000"/>
                </a:lnTo>
                <a:lnTo>
                  <a:pt x="120000" y="120000"/>
                </a:lnTo>
                <a:lnTo>
                  <a:pt x="0" y="0"/>
                </a:lnTo>
                <a:close/>
              </a:path>
            </a:pathLst>
          </a:custGeom>
          <a:solidFill>
            <a:srgbClr val="D54F3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8" name="Google Shape;488;p85"/>
          <p:cNvSpPr/>
          <p:nvPr/>
        </p:nvSpPr>
        <p:spPr>
          <a:xfrm>
            <a:off x="9624315" y="2390261"/>
            <a:ext cx="269874" cy="266699"/>
          </a:xfrm>
          <a:custGeom>
            <a:avLst/>
            <a:gdLst/>
            <a:ahLst/>
            <a:cxnLst/>
            <a:rect l="l" t="t" r="r" b="b"/>
            <a:pathLst>
              <a:path w="120000" h="120000" extrusionOk="0">
                <a:moveTo>
                  <a:pt x="0" y="0"/>
                </a:moveTo>
                <a:lnTo>
                  <a:pt x="0" y="0"/>
                </a:lnTo>
                <a:lnTo>
                  <a:pt x="120000" y="120000"/>
                </a:lnTo>
                <a:lnTo>
                  <a:pt x="120000" y="12000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89" name="Google Shape;489;p85"/>
          <p:cNvSpPr/>
          <p:nvPr/>
        </p:nvSpPr>
        <p:spPr>
          <a:xfrm>
            <a:off x="9246490" y="2485511"/>
            <a:ext cx="284162" cy="171449"/>
          </a:xfrm>
          <a:custGeom>
            <a:avLst/>
            <a:gdLst/>
            <a:ahLst/>
            <a:cxnLst/>
            <a:rect l="l" t="t" r="r" b="b"/>
            <a:pathLst>
              <a:path w="120000" h="120000" extrusionOk="0">
                <a:moveTo>
                  <a:pt x="0" y="120000"/>
                </a:moveTo>
                <a:cubicBezTo>
                  <a:pt x="0" y="120000"/>
                  <a:pt x="0" y="120000"/>
                  <a:pt x="0" y="120000"/>
                </a:cubicBezTo>
                <a:cubicBezTo>
                  <a:pt x="0" y="120000"/>
                  <a:pt x="0" y="120000"/>
                  <a:pt x="0" y="120000"/>
                </a:cubicBezTo>
                <a:moveTo>
                  <a:pt x="120000" y="0"/>
                </a:moveTo>
                <a:cubicBezTo>
                  <a:pt x="88571" y="51764"/>
                  <a:pt x="88571" y="51764"/>
                  <a:pt x="88571" y="51764"/>
                </a:cubicBezTo>
                <a:cubicBezTo>
                  <a:pt x="71428" y="77647"/>
                  <a:pt x="71428" y="77647"/>
                  <a:pt x="71428" y="77647"/>
                </a:cubicBezTo>
                <a:cubicBezTo>
                  <a:pt x="67142" y="84705"/>
                  <a:pt x="62857" y="89411"/>
                  <a:pt x="57142" y="94117"/>
                </a:cubicBezTo>
                <a:cubicBezTo>
                  <a:pt x="62857" y="89411"/>
                  <a:pt x="67142" y="84705"/>
                  <a:pt x="71428" y="77647"/>
                </a:cubicBezTo>
                <a:cubicBezTo>
                  <a:pt x="88571" y="51764"/>
                  <a:pt x="88571" y="51764"/>
                  <a:pt x="88571" y="51764"/>
                </a:cubicBezTo>
                <a:cubicBezTo>
                  <a:pt x="120000" y="0"/>
                  <a:pt x="120000" y="0"/>
                  <a:pt x="120000" y="0"/>
                </a:cubicBezTo>
              </a:path>
            </a:pathLst>
          </a:custGeom>
          <a:solidFill>
            <a:srgbClr val="B1443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0" name="Google Shape;490;p85"/>
          <p:cNvSpPr/>
          <p:nvPr/>
        </p:nvSpPr>
        <p:spPr>
          <a:xfrm>
            <a:off x="8979790" y="4193661"/>
            <a:ext cx="85724" cy="392112"/>
          </a:xfrm>
          <a:custGeom>
            <a:avLst/>
            <a:gdLst/>
            <a:ahLst/>
            <a:cxnLst/>
            <a:rect l="l" t="t" r="r" b="b"/>
            <a:pathLst>
              <a:path w="120000" h="120000" extrusionOk="0">
                <a:moveTo>
                  <a:pt x="38400" y="96206"/>
                </a:moveTo>
                <a:cubicBezTo>
                  <a:pt x="57600" y="105517"/>
                  <a:pt x="86400" y="113793"/>
                  <a:pt x="120000" y="120000"/>
                </a:cubicBezTo>
                <a:cubicBezTo>
                  <a:pt x="120000" y="120000"/>
                  <a:pt x="120000" y="120000"/>
                  <a:pt x="120000" y="120000"/>
                </a:cubicBezTo>
                <a:cubicBezTo>
                  <a:pt x="86400" y="112758"/>
                  <a:pt x="57600" y="105517"/>
                  <a:pt x="38400" y="96206"/>
                </a:cubicBezTo>
                <a:moveTo>
                  <a:pt x="38400" y="96206"/>
                </a:moveTo>
                <a:cubicBezTo>
                  <a:pt x="38400" y="96206"/>
                  <a:pt x="38400" y="96206"/>
                  <a:pt x="38400" y="96206"/>
                </a:cubicBezTo>
                <a:cubicBezTo>
                  <a:pt x="38400" y="96206"/>
                  <a:pt x="38400" y="96206"/>
                  <a:pt x="38400" y="96206"/>
                </a:cubicBezTo>
                <a:moveTo>
                  <a:pt x="120000" y="0"/>
                </a:moveTo>
                <a:cubicBezTo>
                  <a:pt x="43200" y="14482"/>
                  <a:pt x="0" y="36206"/>
                  <a:pt x="0" y="60000"/>
                </a:cubicBezTo>
                <a:cubicBezTo>
                  <a:pt x="0" y="60000"/>
                  <a:pt x="0" y="60000"/>
                  <a:pt x="0" y="60000"/>
                </a:cubicBezTo>
                <a:cubicBezTo>
                  <a:pt x="0" y="60000"/>
                  <a:pt x="0" y="60000"/>
                  <a:pt x="0" y="60000"/>
                </a:cubicBezTo>
                <a:cubicBezTo>
                  <a:pt x="0" y="60000"/>
                  <a:pt x="0" y="60000"/>
                  <a:pt x="0" y="60000"/>
                </a:cubicBezTo>
                <a:cubicBezTo>
                  <a:pt x="0" y="60000"/>
                  <a:pt x="0" y="60000"/>
                  <a:pt x="0" y="60000"/>
                </a:cubicBezTo>
                <a:cubicBezTo>
                  <a:pt x="0" y="60000"/>
                  <a:pt x="0" y="60000"/>
                  <a:pt x="0" y="58965"/>
                </a:cubicBezTo>
                <a:cubicBezTo>
                  <a:pt x="0" y="58965"/>
                  <a:pt x="0" y="58965"/>
                  <a:pt x="0" y="58965"/>
                </a:cubicBezTo>
                <a:cubicBezTo>
                  <a:pt x="0" y="58965"/>
                  <a:pt x="0" y="58965"/>
                  <a:pt x="0" y="58965"/>
                </a:cubicBezTo>
                <a:cubicBezTo>
                  <a:pt x="0" y="58965"/>
                  <a:pt x="0" y="58965"/>
                  <a:pt x="0" y="58965"/>
                </a:cubicBezTo>
                <a:cubicBezTo>
                  <a:pt x="0" y="58965"/>
                  <a:pt x="0" y="58965"/>
                  <a:pt x="0" y="58965"/>
                </a:cubicBezTo>
                <a:cubicBezTo>
                  <a:pt x="0" y="58965"/>
                  <a:pt x="0" y="58965"/>
                  <a:pt x="0" y="58965"/>
                </a:cubicBezTo>
                <a:cubicBezTo>
                  <a:pt x="0" y="58965"/>
                  <a:pt x="0" y="58965"/>
                  <a:pt x="0" y="58965"/>
                </a:cubicBezTo>
                <a:cubicBezTo>
                  <a:pt x="0" y="58965"/>
                  <a:pt x="0" y="58965"/>
                  <a:pt x="0" y="58965"/>
                </a:cubicBezTo>
                <a:cubicBezTo>
                  <a:pt x="0" y="58965"/>
                  <a:pt x="0" y="57931"/>
                  <a:pt x="0" y="57931"/>
                </a:cubicBezTo>
                <a:cubicBezTo>
                  <a:pt x="0" y="57931"/>
                  <a:pt x="0" y="57931"/>
                  <a:pt x="0" y="57931"/>
                </a:cubicBezTo>
                <a:cubicBezTo>
                  <a:pt x="0" y="57931"/>
                  <a:pt x="0" y="57931"/>
                  <a:pt x="0" y="57931"/>
                </a:cubicBezTo>
                <a:cubicBezTo>
                  <a:pt x="0" y="57931"/>
                  <a:pt x="0" y="57931"/>
                  <a:pt x="0" y="57931"/>
                </a:cubicBezTo>
                <a:cubicBezTo>
                  <a:pt x="0" y="57931"/>
                  <a:pt x="0" y="57931"/>
                  <a:pt x="0" y="57931"/>
                </a:cubicBezTo>
                <a:cubicBezTo>
                  <a:pt x="0" y="57931"/>
                  <a:pt x="0" y="57931"/>
                  <a:pt x="0" y="57931"/>
                </a:cubicBezTo>
                <a:cubicBezTo>
                  <a:pt x="0" y="57931"/>
                  <a:pt x="0" y="57931"/>
                  <a:pt x="0" y="57931"/>
                </a:cubicBezTo>
                <a:cubicBezTo>
                  <a:pt x="0" y="57931"/>
                  <a:pt x="0" y="57931"/>
                  <a:pt x="0" y="57931"/>
                </a:cubicBezTo>
                <a:cubicBezTo>
                  <a:pt x="0" y="56896"/>
                  <a:pt x="0" y="56896"/>
                  <a:pt x="0" y="56896"/>
                </a:cubicBezTo>
                <a:cubicBezTo>
                  <a:pt x="0" y="56896"/>
                  <a:pt x="0" y="56896"/>
                  <a:pt x="0" y="56896"/>
                </a:cubicBezTo>
                <a:cubicBezTo>
                  <a:pt x="0" y="56896"/>
                  <a:pt x="0" y="56896"/>
                  <a:pt x="0" y="56896"/>
                </a:cubicBezTo>
                <a:cubicBezTo>
                  <a:pt x="0" y="56896"/>
                  <a:pt x="0" y="56896"/>
                  <a:pt x="0" y="56896"/>
                </a:cubicBezTo>
                <a:cubicBezTo>
                  <a:pt x="0" y="56896"/>
                  <a:pt x="0" y="56896"/>
                  <a:pt x="0" y="56896"/>
                </a:cubicBezTo>
                <a:cubicBezTo>
                  <a:pt x="0" y="56896"/>
                  <a:pt x="0" y="56896"/>
                  <a:pt x="0" y="56896"/>
                </a:cubicBezTo>
                <a:cubicBezTo>
                  <a:pt x="0" y="56896"/>
                  <a:pt x="0" y="56896"/>
                  <a:pt x="0" y="56896"/>
                </a:cubicBezTo>
                <a:cubicBezTo>
                  <a:pt x="0" y="56896"/>
                  <a:pt x="0" y="56896"/>
                  <a:pt x="0" y="56896"/>
                </a:cubicBezTo>
                <a:cubicBezTo>
                  <a:pt x="0" y="55862"/>
                  <a:pt x="0" y="55862"/>
                  <a:pt x="0" y="55862"/>
                </a:cubicBezTo>
                <a:cubicBezTo>
                  <a:pt x="0" y="55862"/>
                  <a:pt x="0" y="55862"/>
                  <a:pt x="0" y="55862"/>
                </a:cubicBezTo>
                <a:cubicBezTo>
                  <a:pt x="0" y="55862"/>
                  <a:pt x="0" y="55862"/>
                  <a:pt x="0" y="55862"/>
                </a:cubicBezTo>
                <a:cubicBezTo>
                  <a:pt x="0" y="55862"/>
                  <a:pt x="0" y="55862"/>
                  <a:pt x="0" y="55862"/>
                </a:cubicBezTo>
                <a:cubicBezTo>
                  <a:pt x="0" y="55862"/>
                  <a:pt x="0" y="55862"/>
                  <a:pt x="0" y="55862"/>
                </a:cubicBezTo>
                <a:cubicBezTo>
                  <a:pt x="0" y="55862"/>
                  <a:pt x="0" y="55862"/>
                  <a:pt x="0" y="55862"/>
                </a:cubicBezTo>
                <a:cubicBezTo>
                  <a:pt x="0" y="55862"/>
                  <a:pt x="0" y="55862"/>
                  <a:pt x="0" y="55862"/>
                </a:cubicBezTo>
                <a:cubicBezTo>
                  <a:pt x="0" y="55862"/>
                  <a:pt x="0" y="55862"/>
                  <a:pt x="0" y="55862"/>
                </a:cubicBezTo>
                <a:cubicBezTo>
                  <a:pt x="0" y="54827"/>
                  <a:pt x="0" y="54827"/>
                  <a:pt x="0" y="54827"/>
                </a:cubicBezTo>
                <a:cubicBezTo>
                  <a:pt x="0" y="54827"/>
                  <a:pt x="0" y="54827"/>
                  <a:pt x="0" y="54827"/>
                </a:cubicBezTo>
                <a:cubicBezTo>
                  <a:pt x="0" y="54827"/>
                  <a:pt x="0" y="54827"/>
                  <a:pt x="0" y="54827"/>
                </a:cubicBezTo>
                <a:cubicBezTo>
                  <a:pt x="0" y="54827"/>
                  <a:pt x="0" y="54827"/>
                  <a:pt x="0" y="54827"/>
                </a:cubicBezTo>
                <a:cubicBezTo>
                  <a:pt x="0" y="48620"/>
                  <a:pt x="4800" y="41379"/>
                  <a:pt x="14400" y="35172"/>
                </a:cubicBezTo>
                <a:cubicBezTo>
                  <a:pt x="14400" y="35172"/>
                  <a:pt x="14400" y="35172"/>
                  <a:pt x="14400" y="35172"/>
                </a:cubicBezTo>
                <a:cubicBezTo>
                  <a:pt x="14400" y="35172"/>
                  <a:pt x="14400" y="35172"/>
                  <a:pt x="14400" y="35172"/>
                </a:cubicBezTo>
                <a:cubicBezTo>
                  <a:pt x="14400" y="35172"/>
                  <a:pt x="14400" y="35172"/>
                  <a:pt x="14400" y="35172"/>
                </a:cubicBezTo>
                <a:cubicBezTo>
                  <a:pt x="14400" y="35172"/>
                  <a:pt x="14400" y="35172"/>
                  <a:pt x="14400" y="35172"/>
                </a:cubicBezTo>
                <a:cubicBezTo>
                  <a:pt x="14400" y="35172"/>
                  <a:pt x="14400" y="35172"/>
                  <a:pt x="14400" y="35172"/>
                </a:cubicBezTo>
                <a:cubicBezTo>
                  <a:pt x="14400" y="35172"/>
                  <a:pt x="14400" y="35172"/>
                  <a:pt x="14400" y="35172"/>
                </a:cubicBezTo>
                <a:cubicBezTo>
                  <a:pt x="19200" y="35172"/>
                  <a:pt x="19200" y="35172"/>
                  <a:pt x="19200" y="35172"/>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19200" y="34137"/>
                  <a:pt x="19200" y="34137"/>
                  <a:pt x="19200" y="34137"/>
                </a:cubicBezTo>
                <a:cubicBezTo>
                  <a:pt x="38400" y="20689"/>
                  <a:pt x="72000" y="9310"/>
                  <a:pt x="120000" y="0"/>
                </a:cubicBezTo>
                <a:cubicBezTo>
                  <a:pt x="120000" y="0"/>
                  <a:pt x="120000" y="0"/>
                  <a:pt x="120000" y="0"/>
                </a:cubicBezTo>
              </a:path>
            </a:pathLst>
          </a:custGeom>
          <a:solidFill>
            <a:srgbClr val="D3D1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1" name="Google Shape;491;p85"/>
          <p:cNvSpPr/>
          <p:nvPr/>
        </p:nvSpPr>
        <p:spPr>
          <a:xfrm>
            <a:off x="8979790" y="4193661"/>
            <a:ext cx="85724" cy="392112"/>
          </a:xfrm>
          <a:custGeom>
            <a:avLst/>
            <a:gdLst/>
            <a:ahLst/>
            <a:cxnLst/>
            <a:rect l="l" t="t" r="r" b="b"/>
            <a:pathLst>
              <a:path w="120000" h="120000" extrusionOk="0">
                <a:moveTo>
                  <a:pt x="24000" y="88965"/>
                </a:moveTo>
                <a:cubicBezTo>
                  <a:pt x="28800" y="92068"/>
                  <a:pt x="33600" y="94137"/>
                  <a:pt x="38400" y="96206"/>
                </a:cubicBezTo>
                <a:cubicBezTo>
                  <a:pt x="38400" y="96206"/>
                  <a:pt x="38400" y="96206"/>
                  <a:pt x="38400" y="96206"/>
                </a:cubicBezTo>
                <a:cubicBezTo>
                  <a:pt x="38400" y="96206"/>
                  <a:pt x="38400" y="96206"/>
                  <a:pt x="38400" y="96206"/>
                </a:cubicBezTo>
                <a:cubicBezTo>
                  <a:pt x="57600" y="105517"/>
                  <a:pt x="86400" y="112758"/>
                  <a:pt x="120000" y="120000"/>
                </a:cubicBezTo>
                <a:cubicBezTo>
                  <a:pt x="120000" y="120000"/>
                  <a:pt x="120000" y="120000"/>
                  <a:pt x="120000" y="120000"/>
                </a:cubicBezTo>
                <a:cubicBezTo>
                  <a:pt x="115200" y="120000"/>
                  <a:pt x="115200" y="120000"/>
                  <a:pt x="115200" y="120000"/>
                </a:cubicBezTo>
                <a:cubicBezTo>
                  <a:pt x="76800" y="111724"/>
                  <a:pt x="43200" y="101379"/>
                  <a:pt x="24000" y="88965"/>
                </a:cubicBezTo>
                <a:moveTo>
                  <a:pt x="0" y="60000"/>
                </a:moveTo>
                <a:cubicBezTo>
                  <a:pt x="0" y="60000"/>
                  <a:pt x="0" y="60000"/>
                  <a:pt x="0" y="60000"/>
                </a:cubicBezTo>
                <a:cubicBezTo>
                  <a:pt x="0" y="60000"/>
                  <a:pt x="0" y="60000"/>
                  <a:pt x="0" y="60000"/>
                </a:cubicBezTo>
                <a:cubicBezTo>
                  <a:pt x="0" y="60000"/>
                  <a:pt x="0" y="60000"/>
                  <a:pt x="0" y="60000"/>
                </a:cubicBezTo>
                <a:moveTo>
                  <a:pt x="0" y="60000"/>
                </a:moveTo>
                <a:cubicBezTo>
                  <a:pt x="0" y="60000"/>
                  <a:pt x="0" y="60000"/>
                  <a:pt x="0" y="60000"/>
                </a:cubicBezTo>
                <a:cubicBezTo>
                  <a:pt x="0" y="60000"/>
                  <a:pt x="0" y="60000"/>
                  <a:pt x="0" y="60000"/>
                </a:cubicBezTo>
                <a:moveTo>
                  <a:pt x="0" y="58965"/>
                </a:moveTo>
                <a:cubicBezTo>
                  <a:pt x="0" y="58965"/>
                  <a:pt x="0" y="58965"/>
                  <a:pt x="0" y="58965"/>
                </a:cubicBezTo>
                <a:cubicBezTo>
                  <a:pt x="0" y="58965"/>
                  <a:pt x="0" y="58965"/>
                  <a:pt x="0" y="58965"/>
                </a:cubicBezTo>
                <a:moveTo>
                  <a:pt x="0" y="58965"/>
                </a:moveTo>
                <a:cubicBezTo>
                  <a:pt x="0" y="58965"/>
                  <a:pt x="0" y="58965"/>
                  <a:pt x="0" y="58965"/>
                </a:cubicBezTo>
                <a:cubicBezTo>
                  <a:pt x="0" y="58965"/>
                  <a:pt x="0" y="58965"/>
                  <a:pt x="0" y="58965"/>
                </a:cubicBezTo>
                <a:moveTo>
                  <a:pt x="0" y="58965"/>
                </a:moveTo>
                <a:cubicBezTo>
                  <a:pt x="0" y="58965"/>
                  <a:pt x="0" y="58965"/>
                  <a:pt x="0" y="58965"/>
                </a:cubicBezTo>
                <a:cubicBezTo>
                  <a:pt x="0" y="58965"/>
                  <a:pt x="0" y="58965"/>
                  <a:pt x="0" y="58965"/>
                </a:cubicBezTo>
                <a:moveTo>
                  <a:pt x="0" y="58965"/>
                </a:moveTo>
                <a:cubicBezTo>
                  <a:pt x="0" y="58965"/>
                  <a:pt x="0" y="58965"/>
                  <a:pt x="0" y="58965"/>
                </a:cubicBezTo>
                <a:cubicBezTo>
                  <a:pt x="0" y="58965"/>
                  <a:pt x="0" y="58965"/>
                  <a:pt x="0" y="58965"/>
                </a:cubicBezTo>
                <a:moveTo>
                  <a:pt x="0" y="57931"/>
                </a:moveTo>
                <a:cubicBezTo>
                  <a:pt x="0" y="57931"/>
                  <a:pt x="0" y="57931"/>
                  <a:pt x="0" y="57931"/>
                </a:cubicBezTo>
                <a:cubicBezTo>
                  <a:pt x="0" y="57931"/>
                  <a:pt x="0" y="57931"/>
                  <a:pt x="0" y="57931"/>
                </a:cubicBezTo>
                <a:moveTo>
                  <a:pt x="0" y="57931"/>
                </a:moveTo>
                <a:cubicBezTo>
                  <a:pt x="0" y="57931"/>
                  <a:pt x="0" y="57931"/>
                  <a:pt x="0" y="57931"/>
                </a:cubicBezTo>
                <a:cubicBezTo>
                  <a:pt x="0" y="57931"/>
                  <a:pt x="0" y="57931"/>
                  <a:pt x="0" y="57931"/>
                </a:cubicBezTo>
                <a:moveTo>
                  <a:pt x="0" y="57931"/>
                </a:moveTo>
                <a:cubicBezTo>
                  <a:pt x="0" y="57931"/>
                  <a:pt x="0" y="57931"/>
                  <a:pt x="0" y="57931"/>
                </a:cubicBezTo>
                <a:cubicBezTo>
                  <a:pt x="0" y="57931"/>
                  <a:pt x="0" y="57931"/>
                  <a:pt x="0" y="57931"/>
                </a:cubicBezTo>
                <a:moveTo>
                  <a:pt x="0" y="57931"/>
                </a:moveTo>
                <a:cubicBezTo>
                  <a:pt x="0" y="57931"/>
                  <a:pt x="0" y="57931"/>
                  <a:pt x="0" y="57931"/>
                </a:cubicBezTo>
                <a:cubicBezTo>
                  <a:pt x="0" y="57931"/>
                  <a:pt x="0" y="57931"/>
                  <a:pt x="0" y="57931"/>
                </a:cubicBezTo>
                <a:moveTo>
                  <a:pt x="0" y="56896"/>
                </a:moveTo>
                <a:cubicBezTo>
                  <a:pt x="0" y="56896"/>
                  <a:pt x="0" y="56896"/>
                  <a:pt x="0" y="56896"/>
                </a:cubicBezTo>
                <a:cubicBezTo>
                  <a:pt x="0" y="56896"/>
                  <a:pt x="0" y="56896"/>
                  <a:pt x="0" y="56896"/>
                </a:cubicBezTo>
                <a:moveTo>
                  <a:pt x="0" y="56896"/>
                </a:moveTo>
                <a:cubicBezTo>
                  <a:pt x="0" y="56896"/>
                  <a:pt x="0" y="56896"/>
                  <a:pt x="0" y="56896"/>
                </a:cubicBezTo>
                <a:cubicBezTo>
                  <a:pt x="0" y="56896"/>
                  <a:pt x="0" y="56896"/>
                  <a:pt x="0" y="56896"/>
                </a:cubicBezTo>
                <a:moveTo>
                  <a:pt x="0" y="56896"/>
                </a:moveTo>
                <a:cubicBezTo>
                  <a:pt x="0" y="56896"/>
                  <a:pt x="0" y="56896"/>
                  <a:pt x="0" y="56896"/>
                </a:cubicBezTo>
                <a:cubicBezTo>
                  <a:pt x="0" y="56896"/>
                  <a:pt x="0" y="56896"/>
                  <a:pt x="0" y="56896"/>
                </a:cubicBezTo>
                <a:moveTo>
                  <a:pt x="0" y="56896"/>
                </a:moveTo>
                <a:cubicBezTo>
                  <a:pt x="0" y="56896"/>
                  <a:pt x="0" y="56896"/>
                  <a:pt x="0" y="56896"/>
                </a:cubicBezTo>
                <a:cubicBezTo>
                  <a:pt x="0" y="56896"/>
                  <a:pt x="0" y="56896"/>
                  <a:pt x="0" y="56896"/>
                </a:cubicBezTo>
                <a:moveTo>
                  <a:pt x="0" y="55862"/>
                </a:moveTo>
                <a:cubicBezTo>
                  <a:pt x="0" y="55862"/>
                  <a:pt x="0" y="55862"/>
                  <a:pt x="0" y="55862"/>
                </a:cubicBezTo>
                <a:cubicBezTo>
                  <a:pt x="0" y="55862"/>
                  <a:pt x="0" y="55862"/>
                  <a:pt x="0" y="55862"/>
                </a:cubicBezTo>
                <a:moveTo>
                  <a:pt x="0" y="55862"/>
                </a:moveTo>
                <a:cubicBezTo>
                  <a:pt x="0" y="55862"/>
                  <a:pt x="0" y="55862"/>
                  <a:pt x="0" y="55862"/>
                </a:cubicBezTo>
                <a:cubicBezTo>
                  <a:pt x="0" y="55862"/>
                  <a:pt x="0" y="55862"/>
                  <a:pt x="0" y="55862"/>
                </a:cubicBezTo>
                <a:moveTo>
                  <a:pt x="0" y="55862"/>
                </a:moveTo>
                <a:cubicBezTo>
                  <a:pt x="0" y="55862"/>
                  <a:pt x="0" y="55862"/>
                  <a:pt x="0" y="55862"/>
                </a:cubicBezTo>
                <a:cubicBezTo>
                  <a:pt x="0" y="55862"/>
                  <a:pt x="0" y="55862"/>
                  <a:pt x="0" y="55862"/>
                </a:cubicBezTo>
                <a:moveTo>
                  <a:pt x="0" y="55862"/>
                </a:moveTo>
                <a:cubicBezTo>
                  <a:pt x="0" y="55862"/>
                  <a:pt x="0" y="55862"/>
                  <a:pt x="0" y="55862"/>
                </a:cubicBezTo>
                <a:cubicBezTo>
                  <a:pt x="0" y="55862"/>
                  <a:pt x="0" y="55862"/>
                  <a:pt x="0" y="55862"/>
                </a:cubicBezTo>
                <a:moveTo>
                  <a:pt x="0" y="54827"/>
                </a:moveTo>
                <a:cubicBezTo>
                  <a:pt x="0" y="54827"/>
                  <a:pt x="0" y="54827"/>
                  <a:pt x="0" y="54827"/>
                </a:cubicBezTo>
                <a:cubicBezTo>
                  <a:pt x="0" y="54827"/>
                  <a:pt x="0" y="54827"/>
                  <a:pt x="0" y="54827"/>
                </a:cubicBezTo>
                <a:moveTo>
                  <a:pt x="0" y="54827"/>
                </a:moveTo>
                <a:cubicBezTo>
                  <a:pt x="0" y="54827"/>
                  <a:pt x="0" y="54827"/>
                  <a:pt x="0" y="54827"/>
                </a:cubicBezTo>
                <a:cubicBezTo>
                  <a:pt x="0" y="54827"/>
                  <a:pt x="0" y="54827"/>
                  <a:pt x="0" y="54827"/>
                </a:cubicBezTo>
                <a:moveTo>
                  <a:pt x="14400" y="35172"/>
                </a:moveTo>
                <a:cubicBezTo>
                  <a:pt x="14400" y="35172"/>
                  <a:pt x="14400" y="35172"/>
                  <a:pt x="14400" y="35172"/>
                </a:cubicBezTo>
                <a:cubicBezTo>
                  <a:pt x="14400" y="35172"/>
                  <a:pt x="14400" y="35172"/>
                  <a:pt x="14400" y="35172"/>
                </a:cubicBezTo>
                <a:moveTo>
                  <a:pt x="14400" y="35172"/>
                </a:moveTo>
                <a:cubicBezTo>
                  <a:pt x="14400" y="35172"/>
                  <a:pt x="14400" y="35172"/>
                  <a:pt x="14400" y="35172"/>
                </a:cubicBezTo>
                <a:cubicBezTo>
                  <a:pt x="14400" y="35172"/>
                  <a:pt x="14400" y="35172"/>
                  <a:pt x="14400" y="35172"/>
                </a:cubicBezTo>
                <a:moveTo>
                  <a:pt x="14400" y="35172"/>
                </a:moveTo>
                <a:cubicBezTo>
                  <a:pt x="14400" y="35172"/>
                  <a:pt x="14400" y="35172"/>
                  <a:pt x="14400" y="35172"/>
                </a:cubicBezTo>
                <a:cubicBezTo>
                  <a:pt x="14400" y="35172"/>
                  <a:pt x="14400" y="35172"/>
                  <a:pt x="14400" y="35172"/>
                </a:cubicBezTo>
                <a:moveTo>
                  <a:pt x="19200" y="35172"/>
                </a:moveTo>
                <a:cubicBezTo>
                  <a:pt x="19200" y="35172"/>
                  <a:pt x="19200" y="35172"/>
                  <a:pt x="14400" y="35172"/>
                </a:cubicBezTo>
                <a:cubicBezTo>
                  <a:pt x="19200" y="35172"/>
                  <a:pt x="19200" y="35172"/>
                  <a:pt x="19200" y="35172"/>
                </a:cubicBezTo>
                <a:moveTo>
                  <a:pt x="19200" y="34137"/>
                </a:moveTo>
                <a:cubicBezTo>
                  <a:pt x="19200" y="34137"/>
                  <a:pt x="19200" y="34137"/>
                  <a:pt x="19200" y="34137"/>
                </a:cubicBezTo>
                <a:cubicBezTo>
                  <a:pt x="19200" y="34137"/>
                  <a:pt x="19200" y="34137"/>
                  <a:pt x="19200" y="34137"/>
                </a:cubicBezTo>
                <a:moveTo>
                  <a:pt x="19200" y="34137"/>
                </a:moveTo>
                <a:cubicBezTo>
                  <a:pt x="19200" y="34137"/>
                  <a:pt x="19200" y="34137"/>
                  <a:pt x="19200" y="34137"/>
                </a:cubicBezTo>
                <a:cubicBezTo>
                  <a:pt x="19200" y="34137"/>
                  <a:pt x="19200" y="34137"/>
                  <a:pt x="19200" y="34137"/>
                </a:cubicBezTo>
                <a:moveTo>
                  <a:pt x="19200" y="34137"/>
                </a:moveTo>
                <a:cubicBezTo>
                  <a:pt x="19200" y="34137"/>
                  <a:pt x="19200" y="34137"/>
                  <a:pt x="19200" y="34137"/>
                </a:cubicBezTo>
                <a:cubicBezTo>
                  <a:pt x="19200" y="34137"/>
                  <a:pt x="19200" y="34137"/>
                  <a:pt x="19200" y="34137"/>
                </a:cubicBezTo>
                <a:moveTo>
                  <a:pt x="19200" y="34137"/>
                </a:moveTo>
                <a:cubicBezTo>
                  <a:pt x="19200" y="34137"/>
                  <a:pt x="19200" y="34137"/>
                  <a:pt x="19200" y="34137"/>
                </a:cubicBezTo>
                <a:cubicBezTo>
                  <a:pt x="19200" y="34137"/>
                  <a:pt x="19200" y="34137"/>
                  <a:pt x="19200" y="34137"/>
                </a:cubicBezTo>
                <a:moveTo>
                  <a:pt x="120000" y="0"/>
                </a:moveTo>
                <a:cubicBezTo>
                  <a:pt x="72000" y="9310"/>
                  <a:pt x="38400" y="20689"/>
                  <a:pt x="19200" y="34137"/>
                </a:cubicBezTo>
                <a:cubicBezTo>
                  <a:pt x="38400" y="20689"/>
                  <a:pt x="72000" y="9310"/>
                  <a:pt x="115200" y="0"/>
                </a:cubicBezTo>
                <a:cubicBezTo>
                  <a:pt x="120000" y="0"/>
                  <a:pt x="120000" y="0"/>
                  <a:pt x="120000" y="0"/>
                </a:cubicBezTo>
                <a:cubicBezTo>
                  <a:pt x="120000" y="0"/>
                  <a:pt x="120000" y="0"/>
                  <a:pt x="120000" y="0"/>
                </a:cubicBezTo>
              </a:path>
            </a:pathLst>
          </a:custGeom>
          <a:solidFill>
            <a:srgbClr val="8EAA4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2" name="Google Shape;492;p85"/>
          <p:cNvSpPr/>
          <p:nvPr/>
        </p:nvSpPr>
        <p:spPr>
          <a:xfrm>
            <a:off x="9624315" y="4123811"/>
            <a:ext cx="269874" cy="266699"/>
          </a:xfrm>
          <a:custGeom>
            <a:avLst/>
            <a:gdLst/>
            <a:ahLst/>
            <a:cxnLst/>
            <a:rect l="l" t="t" r="r" b="b"/>
            <a:pathLst>
              <a:path w="120000" h="120000" extrusionOk="0">
                <a:moveTo>
                  <a:pt x="120000" y="0"/>
                </a:moveTo>
                <a:lnTo>
                  <a:pt x="120000" y="0"/>
                </a:lnTo>
                <a:lnTo>
                  <a:pt x="0" y="120000"/>
                </a:lnTo>
                <a:lnTo>
                  <a:pt x="0" y="120000"/>
                </a:lnTo>
                <a:lnTo>
                  <a:pt x="120000" y="0"/>
                </a:lnTo>
                <a:close/>
              </a:path>
            </a:pathLst>
          </a:custGeom>
          <a:solidFill>
            <a:srgbClr val="9BBB4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3" name="Google Shape;493;p85"/>
          <p:cNvSpPr/>
          <p:nvPr/>
        </p:nvSpPr>
        <p:spPr>
          <a:xfrm>
            <a:off x="9624315" y="4123811"/>
            <a:ext cx="269874" cy="266699"/>
          </a:xfrm>
          <a:custGeom>
            <a:avLst/>
            <a:gdLst/>
            <a:ahLst/>
            <a:cxnLst/>
            <a:rect l="l" t="t" r="r" b="b"/>
            <a:pathLst>
              <a:path w="120000" h="120000" extrusionOk="0">
                <a:moveTo>
                  <a:pt x="120000" y="0"/>
                </a:moveTo>
                <a:lnTo>
                  <a:pt x="120000" y="0"/>
                </a:lnTo>
                <a:lnTo>
                  <a:pt x="0" y="120000"/>
                </a:lnTo>
                <a:lnTo>
                  <a:pt x="0" y="120000"/>
                </a:lnTo>
                <a:lnTo>
                  <a:pt x="1200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4" name="Google Shape;494;p85"/>
          <p:cNvSpPr/>
          <p:nvPr/>
        </p:nvSpPr>
        <p:spPr>
          <a:xfrm>
            <a:off x="9411590" y="4177786"/>
            <a:ext cx="212724" cy="212724"/>
          </a:xfrm>
          <a:custGeom>
            <a:avLst/>
            <a:gdLst/>
            <a:ahLst/>
            <a:cxnLst/>
            <a:rect l="l" t="t" r="r" b="b"/>
            <a:pathLst>
              <a:path w="120000" h="120000" extrusionOk="0">
                <a:moveTo>
                  <a:pt x="0" y="0"/>
                </a:moveTo>
                <a:cubicBezTo>
                  <a:pt x="0" y="1904"/>
                  <a:pt x="1904" y="1904"/>
                  <a:pt x="1904" y="1904"/>
                </a:cubicBezTo>
                <a:cubicBezTo>
                  <a:pt x="24761" y="24761"/>
                  <a:pt x="24761" y="24761"/>
                  <a:pt x="24761" y="24761"/>
                </a:cubicBezTo>
                <a:cubicBezTo>
                  <a:pt x="120000" y="120000"/>
                  <a:pt x="120000" y="120000"/>
                  <a:pt x="120000" y="120000"/>
                </a:cubicBezTo>
                <a:cubicBezTo>
                  <a:pt x="120000" y="120000"/>
                  <a:pt x="120000" y="120000"/>
                  <a:pt x="120000" y="120000"/>
                </a:cubicBezTo>
                <a:cubicBezTo>
                  <a:pt x="24761" y="24761"/>
                  <a:pt x="24761" y="24761"/>
                  <a:pt x="24761" y="24761"/>
                </a:cubicBezTo>
                <a:cubicBezTo>
                  <a:pt x="1904" y="3809"/>
                  <a:pt x="1904" y="3809"/>
                  <a:pt x="1904" y="3809"/>
                </a:cubicBezTo>
                <a:cubicBezTo>
                  <a:pt x="1904" y="1904"/>
                  <a:pt x="0" y="1904"/>
                  <a:pt x="0" y="0"/>
                </a:cubicBezTo>
              </a:path>
            </a:pathLst>
          </a:custGeom>
          <a:solidFill>
            <a:srgbClr val="839B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5" name="Google Shape;495;p85"/>
          <p:cNvSpPr/>
          <p:nvPr/>
        </p:nvSpPr>
        <p:spPr>
          <a:xfrm>
            <a:off x="9624315" y="4390511"/>
            <a:ext cx="269874" cy="268288"/>
          </a:xfrm>
          <a:custGeom>
            <a:avLst/>
            <a:gdLst/>
            <a:ahLst/>
            <a:cxnLst/>
            <a:rect l="l" t="t" r="r" b="b"/>
            <a:pathLst>
              <a:path w="120000" h="120000" extrusionOk="0">
                <a:moveTo>
                  <a:pt x="0" y="0"/>
                </a:moveTo>
                <a:lnTo>
                  <a:pt x="0" y="0"/>
                </a:lnTo>
                <a:lnTo>
                  <a:pt x="120000" y="120000"/>
                </a:lnTo>
                <a:lnTo>
                  <a:pt x="120000" y="120000"/>
                </a:lnTo>
                <a:lnTo>
                  <a:pt x="0" y="0"/>
                </a:lnTo>
                <a:close/>
              </a:path>
            </a:pathLst>
          </a:custGeom>
          <a:solidFill>
            <a:srgbClr val="9BBB4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6" name="Google Shape;496;p85"/>
          <p:cNvSpPr/>
          <p:nvPr/>
        </p:nvSpPr>
        <p:spPr>
          <a:xfrm>
            <a:off x="9624315" y="4390511"/>
            <a:ext cx="269874" cy="268288"/>
          </a:xfrm>
          <a:custGeom>
            <a:avLst/>
            <a:gdLst/>
            <a:ahLst/>
            <a:cxnLst/>
            <a:rect l="l" t="t" r="r" b="b"/>
            <a:pathLst>
              <a:path w="120000" h="120000" extrusionOk="0">
                <a:moveTo>
                  <a:pt x="0" y="0"/>
                </a:moveTo>
                <a:lnTo>
                  <a:pt x="0" y="0"/>
                </a:lnTo>
                <a:lnTo>
                  <a:pt x="120000" y="120000"/>
                </a:lnTo>
                <a:lnTo>
                  <a:pt x="120000" y="12000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7" name="Google Shape;497;p85"/>
          <p:cNvSpPr/>
          <p:nvPr/>
        </p:nvSpPr>
        <p:spPr>
          <a:xfrm>
            <a:off x="9246490" y="4484172"/>
            <a:ext cx="284162" cy="174625"/>
          </a:xfrm>
          <a:custGeom>
            <a:avLst/>
            <a:gdLst/>
            <a:ahLst/>
            <a:cxnLst/>
            <a:rect l="l" t="t" r="r" b="b"/>
            <a:pathLst>
              <a:path w="120000" h="120000" extrusionOk="0">
                <a:moveTo>
                  <a:pt x="0" y="120000"/>
                </a:moveTo>
                <a:cubicBezTo>
                  <a:pt x="0" y="120000"/>
                  <a:pt x="0" y="120000"/>
                  <a:pt x="0" y="120000"/>
                </a:cubicBezTo>
                <a:cubicBezTo>
                  <a:pt x="0" y="120000"/>
                  <a:pt x="0" y="120000"/>
                  <a:pt x="0" y="120000"/>
                </a:cubicBezTo>
                <a:moveTo>
                  <a:pt x="120000" y="0"/>
                </a:moveTo>
                <a:cubicBezTo>
                  <a:pt x="88571" y="50769"/>
                  <a:pt x="88571" y="50769"/>
                  <a:pt x="88571" y="50769"/>
                </a:cubicBezTo>
                <a:cubicBezTo>
                  <a:pt x="71428" y="78461"/>
                  <a:pt x="71428" y="78461"/>
                  <a:pt x="71428" y="78461"/>
                </a:cubicBezTo>
                <a:cubicBezTo>
                  <a:pt x="67142" y="83076"/>
                  <a:pt x="62857" y="90000"/>
                  <a:pt x="57142" y="94615"/>
                </a:cubicBezTo>
                <a:cubicBezTo>
                  <a:pt x="62857" y="90000"/>
                  <a:pt x="67142" y="83076"/>
                  <a:pt x="71428" y="78461"/>
                </a:cubicBezTo>
                <a:cubicBezTo>
                  <a:pt x="88571" y="50769"/>
                  <a:pt x="88571" y="50769"/>
                  <a:pt x="88571" y="50769"/>
                </a:cubicBezTo>
                <a:cubicBezTo>
                  <a:pt x="120000" y="0"/>
                  <a:pt x="120000" y="0"/>
                  <a:pt x="120000" y="0"/>
                </a:cubicBezTo>
              </a:path>
            </a:pathLst>
          </a:custGeom>
          <a:solidFill>
            <a:srgbClr val="839B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98" name="Google Shape;498;p85"/>
          <p:cNvSpPr/>
          <p:nvPr/>
        </p:nvSpPr>
        <p:spPr>
          <a:xfrm>
            <a:off x="507146" y="1306070"/>
            <a:ext cx="279327" cy="279327"/>
          </a:xfrm>
          <a:custGeom>
            <a:avLst/>
            <a:gdLst/>
            <a:ahLst/>
            <a:cxnLst/>
            <a:rect l="l" t="t" r="r" b="b"/>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499" name="Google Shape;499;p85"/>
          <p:cNvSpPr/>
          <p:nvPr/>
        </p:nvSpPr>
        <p:spPr>
          <a:xfrm>
            <a:off x="507146" y="2534266"/>
            <a:ext cx="279327" cy="279327"/>
          </a:xfrm>
          <a:custGeom>
            <a:avLst/>
            <a:gdLst/>
            <a:ahLst/>
            <a:cxnLst/>
            <a:rect l="l" t="t" r="r" b="b"/>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500" name="Google Shape;500;p85"/>
          <p:cNvSpPr/>
          <p:nvPr/>
        </p:nvSpPr>
        <p:spPr>
          <a:xfrm>
            <a:off x="506448" y="5115595"/>
            <a:ext cx="279327" cy="279327"/>
          </a:xfrm>
          <a:custGeom>
            <a:avLst/>
            <a:gdLst/>
            <a:ahLst/>
            <a:cxnLst/>
            <a:rect l="l" t="t" r="r" b="b"/>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501" name="Google Shape;501;p85"/>
          <p:cNvSpPr/>
          <p:nvPr/>
        </p:nvSpPr>
        <p:spPr>
          <a:xfrm>
            <a:off x="506448" y="3848180"/>
            <a:ext cx="279327" cy="279327"/>
          </a:xfrm>
          <a:custGeom>
            <a:avLst/>
            <a:gdLst/>
            <a:ahLst/>
            <a:cxnLst/>
            <a:rect l="l" t="t" r="r" b="b"/>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nvGrpSpPr>
          <p:cNvPr id="502" name="Google Shape;502;p85"/>
          <p:cNvGrpSpPr/>
          <p:nvPr/>
        </p:nvGrpSpPr>
        <p:grpSpPr>
          <a:xfrm>
            <a:off x="8852789" y="1619529"/>
            <a:ext cx="2105024" cy="1658938"/>
            <a:chOff x="5946775" y="4468571"/>
            <a:chExt cx="2105024" cy="1658938"/>
          </a:xfrm>
        </p:grpSpPr>
        <p:sp>
          <p:nvSpPr>
            <p:cNvPr id="503" name="Google Shape;503;p85"/>
            <p:cNvSpPr/>
            <p:nvPr/>
          </p:nvSpPr>
          <p:spPr>
            <a:xfrm>
              <a:off x="5946775" y="5032135"/>
              <a:ext cx="2105024" cy="534988"/>
            </a:xfrm>
            <a:custGeom>
              <a:avLst/>
              <a:gdLst/>
              <a:ahLst/>
              <a:cxnLst/>
              <a:rect l="l" t="t" r="r" b="b"/>
              <a:pathLst>
                <a:path w="120000" h="120000" extrusionOk="0">
                  <a:moveTo>
                    <a:pt x="15192" y="120000"/>
                  </a:moveTo>
                  <a:cubicBezTo>
                    <a:pt x="104807" y="120000"/>
                    <a:pt x="104807" y="120000"/>
                    <a:pt x="104807" y="120000"/>
                  </a:cubicBezTo>
                  <a:cubicBezTo>
                    <a:pt x="113269" y="120000"/>
                    <a:pt x="120000" y="92830"/>
                    <a:pt x="120000" y="59622"/>
                  </a:cubicBezTo>
                  <a:cubicBezTo>
                    <a:pt x="120000" y="26415"/>
                    <a:pt x="113269" y="0"/>
                    <a:pt x="104807" y="0"/>
                  </a:cubicBezTo>
                  <a:cubicBezTo>
                    <a:pt x="15192" y="0"/>
                    <a:pt x="15192" y="0"/>
                    <a:pt x="15192" y="0"/>
                  </a:cubicBezTo>
                  <a:cubicBezTo>
                    <a:pt x="6730" y="0"/>
                    <a:pt x="0" y="26415"/>
                    <a:pt x="0" y="59622"/>
                  </a:cubicBezTo>
                  <a:cubicBezTo>
                    <a:pt x="0" y="92830"/>
                    <a:pt x="6730" y="120000"/>
                    <a:pt x="15192" y="12000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04" name="Google Shape;504;p85"/>
            <p:cNvSpPr/>
            <p:nvPr/>
          </p:nvSpPr>
          <p:spPr>
            <a:xfrm>
              <a:off x="5946775" y="4468571"/>
              <a:ext cx="1096962" cy="1658938"/>
            </a:xfrm>
            <a:custGeom>
              <a:avLst/>
              <a:gdLst/>
              <a:ahLst/>
              <a:cxnLst/>
              <a:rect l="l" t="t" r="r" b="b"/>
              <a:pathLst>
                <a:path w="120000" h="120000" extrusionOk="0">
                  <a:moveTo>
                    <a:pt x="0" y="60000"/>
                  </a:moveTo>
                  <a:cubicBezTo>
                    <a:pt x="0" y="65609"/>
                    <a:pt x="3323" y="70487"/>
                    <a:pt x="8861" y="74146"/>
                  </a:cubicBezTo>
                  <a:cubicBezTo>
                    <a:pt x="9230" y="74146"/>
                    <a:pt x="9230" y="74146"/>
                    <a:pt x="9230" y="74146"/>
                  </a:cubicBezTo>
                  <a:cubicBezTo>
                    <a:pt x="67200" y="112439"/>
                    <a:pt x="67200" y="112439"/>
                    <a:pt x="67200" y="112439"/>
                  </a:cubicBezTo>
                  <a:cubicBezTo>
                    <a:pt x="78646" y="120000"/>
                    <a:pt x="97107" y="120000"/>
                    <a:pt x="108553" y="112439"/>
                  </a:cubicBezTo>
                  <a:cubicBezTo>
                    <a:pt x="120000" y="104878"/>
                    <a:pt x="120000" y="92682"/>
                    <a:pt x="108553" y="85121"/>
                  </a:cubicBezTo>
                  <a:cubicBezTo>
                    <a:pt x="70523" y="60000"/>
                    <a:pt x="70523" y="60000"/>
                    <a:pt x="70523" y="60000"/>
                  </a:cubicBezTo>
                  <a:cubicBezTo>
                    <a:pt x="108553" y="35121"/>
                    <a:pt x="108553" y="35121"/>
                    <a:pt x="108553" y="35121"/>
                  </a:cubicBezTo>
                  <a:cubicBezTo>
                    <a:pt x="120000" y="27560"/>
                    <a:pt x="120000" y="15121"/>
                    <a:pt x="108553" y="7560"/>
                  </a:cubicBezTo>
                  <a:cubicBezTo>
                    <a:pt x="97107" y="0"/>
                    <a:pt x="78646" y="0"/>
                    <a:pt x="67200" y="7560"/>
                  </a:cubicBezTo>
                  <a:cubicBezTo>
                    <a:pt x="9230" y="45853"/>
                    <a:pt x="9230" y="45853"/>
                    <a:pt x="9230" y="45853"/>
                  </a:cubicBezTo>
                  <a:cubicBezTo>
                    <a:pt x="8861" y="45853"/>
                    <a:pt x="8861" y="45853"/>
                    <a:pt x="8861" y="45853"/>
                  </a:cubicBezTo>
                  <a:cubicBezTo>
                    <a:pt x="3323" y="49512"/>
                    <a:pt x="0" y="54390"/>
                    <a:pt x="0" y="6000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05" name="Google Shape;505;p85"/>
            <p:cNvSpPr/>
            <p:nvPr/>
          </p:nvSpPr>
          <p:spPr>
            <a:xfrm>
              <a:off x="5946775" y="5032135"/>
              <a:ext cx="644524" cy="534988"/>
            </a:xfrm>
            <a:custGeom>
              <a:avLst/>
              <a:gdLst/>
              <a:ahLst/>
              <a:cxnLst/>
              <a:rect l="l" t="t" r="r" b="b"/>
              <a:pathLst>
                <a:path w="120000" h="120000" extrusionOk="0">
                  <a:moveTo>
                    <a:pt x="49633" y="0"/>
                  </a:moveTo>
                  <a:cubicBezTo>
                    <a:pt x="36439" y="0"/>
                    <a:pt x="24502" y="6037"/>
                    <a:pt x="15706" y="15849"/>
                  </a:cubicBezTo>
                  <a:cubicBezTo>
                    <a:pt x="15706" y="15849"/>
                    <a:pt x="15706" y="15849"/>
                    <a:pt x="15706" y="15849"/>
                  </a:cubicBezTo>
                  <a:cubicBezTo>
                    <a:pt x="15706" y="15849"/>
                    <a:pt x="15706" y="15849"/>
                    <a:pt x="15706" y="15849"/>
                  </a:cubicBezTo>
                  <a:cubicBezTo>
                    <a:pt x="15078" y="15849"/>
                    <a:pt x="15078" y="15849"/>
                    <a:pt x="15078" y="15849"/>
                  </a:cubicBezTo>
                  <a:cubicBezTo>
                    <a:pt x="9424" y="22641"/>
                    <a:pt x="5026" y="30943"/>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1509"/>
                  </a:cubicBezTo>
                  <a:cubicBezTo>
                    <a:pt x="2513" y="41509"/>
                    <a:pt x="2513"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628" y="46037"/>
                    <a:pt x="0" y="51320"/>
                    <a:pt x="0" y="55849"/>
                  </a:cubicBezTo>
                  <a:cubicBezTo>
                    <a:pt x="0" y="55849"/>
                    <a:pt x="0" y="55849"/>
                    <a:pt x="0" y="55849"/>
                  </a:cubicBezTo>
                  <a:cubicBezTo>
                    <a:pt x="0" y="55849"/>
                    <a:pt x="0" y="55849"/>
                    <a:pt x="0" y="55849"/>
                  </a:cubicBezTo>
                  <a:cubicBezTo>
                    <a:pt x="0" y="55849"/>
                    <a:pt x="0" y="55849"/>
                    <a:pt x="0" y="55849"/>
                  </a:cubicBezTo>
                  <a:cubicBezTo>
                    <a:pt x="0" y="55849"/>
                    <a:pt x="0" y="55849"/>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9622"/>
                    <a:pt x="0" y="59622"/>
                    <a:pt x="0" y="59622"/>
                  </a:cubicBezTo>
                  <a:cubicBezTo>
                    <a:pt x="0" y="59622"/>
                    <a:pt x="0" y="59622"/>
                    <a:pt x="0" y="59622"/>
                  </a:cubicBezTo>
                  <a:cubicBezTo>
                    <a:pt x="0" y="59622"/>
                    <a:pt x="0" y="59622"/>
                    <a:pt x="0" y="59622"/>
                  </a:cubicBezTo>
                  <a:cubicBezTo>
                    <a:pt x="0" y="59622"/>
                    <a:pt x="0" y="59622"/>
                    <a:pt x="0" y="59622"/>
                  </a:cubicBezTo>
                  <a:cubicBezTo>
                    <a:pt x="0" y="67169"/>
                    <a:pt x="628" y="74716"/>
                    <a:pt x="3141" y="80754"/>
                  </a:cubicBezTo>
                  <a:cubicBezTo>
                    <a:pt x="5654" y="89811"/>
                    <a:pt x="10052" y="97358"/>
                    <a:pt x="15078" y="103396"/>
                  </a:cubicBezTo>
                  <a:cubicBezTo>
                    <a:pt x="15706" y="103396"/>
                    <a:pt x="15706" y="103396"/>
                    <a:pt x="15706" y="103396"/>
                  </a:cubicBezTo>
                  <a:cubicBezTo>
                    <a:pt x="15706" y="103396"/>
                    <a:pt x="15706" y="103396"/>
                    <a:pt x="15706" y="103396"/>
                  </a:cubicBezTo>
                  <a:cubicBezTo>
                    <a:pt x="15706" y="103396"/>
                    <a:pt x="15706" y="103396"/>
                    <a:pt x="15706" y="103396"/>
                  </a:cubicBezTo>
                  <a:cubicBezTo>
                    <a:pt x="24502" y="113207"/>
                    <a:pt x="36439" y="120000"/>
                    <a:pt x="49633" y="120000"/>
                  </a:cubicBezTo>
                  <a:cubicBezTo>
                    <a:pt x="49633" y="120000"/>
                    <a:pt x="49633" y="120000"/>
                    <a:pt x="49633" y="120000"/>
                  </a:cubicBezTo>
                  <a:cubicBezTo>
                    <a:pt x="49633" y="120000"/>
                    <a:pt x="49633" y="120000"/>
                    <a:pt x="49633" y="120000"/>
                  </a:cubicBezTo>
                  <a:cubicBezTo>
                    <a:pt x="59057" y="120000"/>
                    <a:pt x="67225" y="116981"/>
                    <a:pt x="74764" y="111698"/>
                  </a:cubicBezTo>
                  <a:cubicBezTo>
                    <a:pt x="77277" y="110188"/>
                    <a:pt x="79162" y="107924"/>
                    <a:pt x="81047" y="106415"/>
                  </a:cubicBezTo>
                  <a:cubicBezTo>
                    <a:pt x="88586" y="97358"/>
                    <a:pt x="88586" y="97358"/>
                    <a:pt x="88586" y="97358"/>
                  </a:cubicBezTo>
                  <a:cubicBezTo>
                    <a:pt x="102408" y="80754"/>
                    <a:pt x="102408" y="80754"/>
                    <a:pt x="102408" y="80754"/>
                  </a:cubicBezTo>
                  <a:cubicBezTo>
                    <a:pt x="120000" y="59622"/>
                    <a:pt x="120000" y="59622"/>
                    <a:pt x="120000" y="59622"/>
                  </a:cubicBezTo>
                  <a:cubicBezTo>
                    <a:pt x="88586" y="21886"/>
                    <a:pt x="88586" y="21886"/>
                    <a:pt x="88586" y="21886"/>
                  </a:cubicBezTo>
                  <a:cubicBezTo>
                    <a:pt x="81047" y="12830"/>
                    <a:pt x="81047" y="12830"/>
                    <a:pt x="81047" y="12830"/>
                  </a:cubicBezTo>
                  <a:cubicBezTo>
                    <a:pt x="81047" y="12830"/>
                    <a:pt x="80418" y="12830"/>
                    <a:pt x="80418" y="12075"/>
                  </a:cubicBezTo>
                  <a:cubicBezTo>
                    <a:pt x="71623" y="4528"/>
                    <a:pt x="60942" y="0"/>
                    <a:pt x="49633" y="0"/>
                  </a:cubicBezTo>
                </a:path>
              </a:pathLst>
            </a:custGeom>
            <a:solidFill>
              <a:srgbClr val="222A3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06" name="Google Shape;506;p85"/>
            <p:cNvSpPr/>
            <p:nvPr/>
          </p:nvSpPr>
          <p:spPr>
            <a:xfrm>
              <a:off x="6213475" y="5032135"/>
              <a:ext cx="647700" cy="266699"/>
            </a:xfrm>
            <a:custGeom>
              <a:avLst/>
              <a:gdLst/>
              <a:ahLst/>
              <a:cxnLst/>
              <a:rect l="l" t="t" r="r" b="b"/>
              <a:pathLst>
                <a:path w="120000" h="120000" extrusionOk="0">
                  <a:moveTo>
                    <a:pt x="0" y="0"/>
                  </a:moveTo>
                  <a:cubicBezTo>
                    <a:pt x="11250" y="0"/>
                    <a:pt x="21875" y="9113"/>
                    <a:pt x="30625" y="24303"/>
                  </a:cubicBezTo>
                  <a:cubicBezTo>
                    <a:pt x="30625" y="25822"/>
                    <a:pt x="31250" y="25822"/>
                    <a:pt x="31250" y="27341"/>
                  </a:cubicBezTo>
                  <a:cubicBezTo>
                    <a:pt x="38750" y="44050"/>
                    <a:pt x="38750" y="44050"/>
                    <a:pt x="38750" y="44050"/>
                  </a:cubicBezTo>
                  <a:cubicBezTo>
                    <a:pt x="70000" y="120000"/>
                    <a:pt x="70000" y="120000"/>
                    <a:pt x="70000" y="120000"/>
                  </a:cubicBezTo>
                  <a:cubicBezTo>
                    <a:pt x="70000" y="120000"/>
                    <a:pt x="70000" y="120000"/>
                    <a:pt x="70000" y="120000"/>
                  </a:cubicBezTo>
                  <a:cubicBezTo>
                    <a:pt x="70000" y="120000"/>
                    <a:pt x="70000" y="120000"/>
                    <a:pt x="70000" y="120000"/>
                  </a:cubicBezTo>
                  <a:cubicBezTo>
                    <a:pt x="120000" y="0"/>
                    <a:pt x="120000" y="0"/>
                    <a:pt x="120000" y="0"/>
                  </a:cubicBezTo>
                  <a:cubicBezTo>
                    <a:pt x="0" y="0"/>
                    <a:pt x="0" y="0"/>
                    <a:pt x="0" y="0"/>
                  </a:cubicBezTo>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07" name="Google Shape;507;p85"/>
            <p:cNvSpPr/>
            <p:nvPr/>
          </p:nvSpPr>
          <p:spPr>
            <a:xfrm>
              <a:off x="6213475" y="5298835"/>
              <a:ext cx="647700" cy="268288"/>
            </a:xfrm>
            <a:custGeom>
              <a:avLst/>
              <a:gdLst/>
              <a:ahLst/>
              <a:cxnLst/>
              <a:rect l="l" t="t" r="r" b="b"/>
              <a:pathLst>
                <a:path w="120000" h="120000" extrusionOk="0">
                  <a:moveTo>
                    <a:pt x="70000" y="0"/>
                  </a:moveTo>
                  <a:cubicBezTo>
                    <a:pt x="52500" y="42000"/>
                    <a:pt x="52500" y="42000"/>
                    <a:pt x="52500" y="42000"/>
                  </a:cubicBezTo>
                  <a:cubicBezTo>
                    <a:pt x="38750" y="75000"/>
                    <a:pt x="38750" y="75000"/>
                    <a:pt x="38750" y="75000"/>
                  </a:cubicBezTo>
                  <a:cubicBezTo>
                    <a:pt x="31250" y="93000"/>
                    <a:pt x="31250" y="93000"/>
                    <a:pt x="31250" y="93000"/>
                  </a:cubicBezTo>
                  <a:cubicBezTo>
                    <a:pt x="29375" y="96000"/>
                    <a:pt x="27500" y="100500"/>
                    <a:pt x="25000" y="103500"/>
                  </a:cubicBezTo>
                  <a:cubicBezTo>
                    <a:pt x="17500" y="114000"/>
                    <a:pt x="9375" y="120000"/>
                    <a:pt x="0" y="120000"/>
                  </a:cubicBezTo>
                  <a:cubicBezTo>
                    <a:pt x="0" y="120000"/>
                    <a:pt x="0" y="120000"/>
                    <a:pt x="0" y="120000"/>
                  </a:cubicBezTo>
                  <a:cubicBezTo>
                    <a:pt x="120000" y="120000"/>
                    <a:pt x="120000" y="120000"/>
                    <a:pt x="120000" y="120000"/>
                  </a:cubicBezTo>
                  <a:cubicBezTo>
                    <a:pt x="70000" y="0"/>
                    <a:pt x="70000" y="0"/>
                    <a:pt x="70000" y="0"/>
                  </a:cubicBezTo>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508" name="Google Shape;508;p85"/>
          <p:cNvGrpSpPr/>
          <p:nvPr/>
        </p:nvGrpSpPr>
        <p:grpSpPr>
          <a:xfrm>
            <a:off x="7179565" y="559872"/>
            <a:ext cx="2105024" cy="1658938"/>
            <a:chOff x="4146550" y="1468196"/>
            <a:chExt cx="2105024" cy="1658938"/>
          </a:xfrm>
        </p:grpSpPr>
        <p:sp>
          <p:nvSpPr>
            <p:cNvPr id="509" name="Google Shape;509;p85"/>
            <p:cNvSpPr/>
            <p:nvPr/>
          </p:nvSpPr>
          <p:spPr>
            <a:xfrm>
              <a:off x="4146550" y="2031759"/>
              <a:ext cx="2105024" cy="531812"/>
            </a:xfrm>
            <a:custGeom>
              <a:avLst/>
              <a:gdLst/>
              <a:ahLst/>
              <a:cxnLst/>
              <a:rect l="l" t="t" r="r" b="b"/>
              <a:pathLst>
                <a:path w="120000" h="120000" extrusionOk="0">
                  <a:moveTo>
                    <a:pt x="104807" y="120000"/>
                  </a:moveTo>
                  <a:cubicBezTo>
                    <a:pt x="15192" y="120000"/>
                    <a:pt x="15192" y="120000"/>
                    <a:pt x="15192" y="120000"/>
                  </a:cubicBezTo>
                  <a:cubicBezTo>
                    <a:pt x="6730" y="120000"/>
                    <a:pt x="0" y="93417"/>
                    <a:pt x="0" y="60000"/>
                  </a:cubicBezTo>
                  <a:cubicBezTo>
                    <a:pt x="0" y="26582"/>
                    <a:pt x="6730" y="0"/>
                    <a:pt x="15192" y="0"/>
                  </a:cubicBezTo>
                  <a:cubicBezTo>
                    <a:pt x="104807" y="0"/>
                    <a:pt x="104807" y="0"/>
                    <a:pt x="104807" y="0"/>
                  </a:cubicBezTo>
                  <a:cubicBezTo>
                    <a:pt x="113269" y="0"/>
                    <a:pt x="120000" y="26582"/>
                    <a:pt x="120000" y="60000"/>
                  </a:cubicBezTo>
                  <a:cubicBezTo>
                    <a:pt x="120000" y="93417"/>
                    <a:pt x="113269" y="120000"/>
                    <a:pt x="104807" y="12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10" name="Google Shape;510;p85"/>
            <p:cNvSpPr/>
            <p:nvPr/>
          </p:nvSpPr>
          <p:spPr>
            <a:xfrm>
              <a:off x="5154612" y="1468196"/>
              <a:ext cx="1096962" cy="1658938"/>
            </a:xfrm>
            <a:custGeom>
              <a:avLst/>
              <a:gdLst/>
              <a:ahLst/>
              <a:cxnLst/>
              <a:rect l="l" t="t" r="r" b="b"/>
              <a:pathLst>
                <a:path w="120000" h="120000" extrusionOk="0">
                  <a:moveTo>
                    <a:pt x="120000" y="60000"/>
                  </a:moveTo>
                  <a:cubicBezTo>
                    <a:pt x="120000" y="65609"/>
                    <a:pt x="116676" y="70487"/>
                    <a:pt x="111138" y="74146"/>
                  </a:cubicBezTo>
                  <a:cubicBezTo>
                    <a:pt x="110769" y="74146"/>
                    <a:pt x="110769" y="74146"/>
                    <a:pt x="110769" y="74146"/>
                  </a:cubicBezTo>
                  <a:cubicBezTo>
                    <a:pt x="52800" y="112439"/>
                    <a:pt x="52800" y="112439"/>
                    <a:pt x="52800" y="112439"/>
                  </a:cubicBezTo>
                  <a:cubicBezTo>
                    <a:pt x="41353" y="120000"/>
                    <a:pt x="22892" y="120000"/>
                    <a:pt x="11446" y="112439"/>
                  </a:cubicBezTo>
                  <a:cubicBezTo>
                    <a:pt x="0" y="104878"/>
                    <a:pt x="0" y="92682"/>
                    <a:pt x="11446" y="85121"/>
                  </a:cubicBezTo>
                  <a:cubicBezTo>
                    <a:pt x="49476" y="60000"/>
                    <a:pt x="49476" y="60000"/>
                    <a:pt x="49476" y="60000"/>
                  </a:cubicBezTo>
                  <a:cubicBezTo>
                    <a:pt x="11446" y="35121"/>
                    <a:pt x="11446" y="35121"/>
                    <a:pt x="11446" y="35121"/>
                  </a:cubicBezTo>
                  <a:cubicBezTo>
                    <a:pt x="0" y="27560"/>
                    <a:pt x="0" y="15121"/>
                    <a:pt x="11446" y="7560"/>
                  </a:cubicBezTo>
                  <a:cubicBezTo>
                    <a:pt x="22892" y="0"/>
                    <a:pt x="41353" y="0"/>
                    <a:pt x="52800" y="7560"/>
                  </a:cubicBezTo>
                  <a:cubicBezTo>
                    <a:pt x="110769" y="45853"/>
                    <a:pt x="110769" y="45853"/>
                    <a:pt x="110769" y="45853"/>
                  </a:cubicBezTo>
                  <a:cubicBezTo>
                    <a:pt x="111138" y="45853"/>
                    <a:pt x="111138" y="45853"/>
                    <a:pt x="111138" y="45853"/>
                  </a:cubicBezTo>
                  <a:cubicBezTo>
                    <a:pt x="116676" y="49512"/>
                    <a:pt x="120000" y="54390"/>
                    <a:pt x="120000" y="6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11" name="Google Shape;511;p85"/>
            <p:cNvSpPr/>
            <p:nvPr/>
          </p:nvSpPr>
          <p:spPr>
            <a:xfrm>
              <a:off x="5607050" y="2031759"/>
              <a:ext cx="644524" cy="531812"/>
            </a:xfrm>
            <a:custGeom>
              <a:avLst/>
              <a:gdLst/>
              <a:ahLst/>
              <a:cxnLst/>
              <a:rect l="l" t="t" r="r" b="b"/>
              <a:pathLst>
                <a:path w="120000" h="120000" extrusionOk="0">
                  <a:moveTo>
                    <a:pt x="70366" y="0"/>
                  </a:moveTo>
                  <a:cubicBezTo>
                    <a:pt x="59057" y="0"/>
                    <a:pt x="48376" y="4556"/>
                    <a:pt x="39581" y="12151"/>
                  </a:cubicBezTo>
                  <a:cubicBezTo>
                    <a:pt x="39581" y="12911"/>
                    <a:pt x="38952" y="12911"/>
                    <a:pt x="38952" y="12911"/>
                  </a:cubicBezTo>
                  <a:cubicBezTo>
                    <a:pt x="31413" y="22025"/>
                    <a:pt x="31413" y="22025"/>
                    <a:pt x="31413" y="22025"/>
                  </a:cubicBezTo>
                  <a:cubicBezTo>
                    <a:pt x="0" y="60000"/>
                    <a:pt x="0" y="60000"/>
                    <a:pt x="0" y="60000"/>
                  </a:cubicBezTo>
                  <a:cubicBezTo>
                    <a:pt x="18219" y="81265"/>
                    <a:pt x="18219" y="81265"/>
                    <a:pt x="18219" y="81265"/>
                  </a:cubicBezTo>
                  <a:cubicBezTo>
                    <a:pt x="31413" y="97974"/>
                    <a:pt x="31413" y="97974"/>
                    <a:pt x="31413" y="97974"/>
                  </a:cubicBezTo>
                  <a:cubicBezTo>
                    <a:pt x="38952" y="107088"/>
                    <a:pt x="38952" y="107088"/>
                    <a:pt x="38952" y="107088"/>
                  </a:cubicBezTo>
                  <a:cubicBezTo>
                    <a:pt x="40837" y="109367"/>
                    <a:pt x="43350" y="110886"/>
                    <a:pt x="45863" y="112405"/>
                  </a:cubicBezTo>
                  <a:cubicBezTo>
                    <a:pt x="53403" y="117721"/>
                    <a:pt x="61570" y="120000"/>
                    <a:pt x="70366" y="120000"/>
                  </a:cubicBezTo>
                  <a:cubicBezTo>
                    <a:pt x="70366" y="120000"/>
                    <a:pt x="70366" y="120000"/>
                    <a:pt x="70366" y="120000"/>
                  </a:cubicBezTo>
                  <a:cubicBezTo>
                    <a:pt x="70366" y="120000"/>
                    <a:pt x="70366" y="120000"/>
                    <a:pt x="70366" y="120000"/>
                  </a:cubicBezTo>
                  <a:cubicBezTo>
                    <a:pt x="83560" y="120000"/>
                    <a:pt x="95497" y="113924"/>
                    <a:pt x="104293" y="104050"/>
                  </a:cubicBezTo>
                  <a:cubicBezTo>
                    <a:pt x="104293" y="104050"/>
                    <a:pt x="104293" y="104050"/>
                    <a:pt x="104293" y="104050"/>
                  </a:cubicBezTo>
                  <a:cubicBezTo>
                    <a:pt x="104293" y="104050"/>
                    <a:pt x="104293" y="104050"/>
                    <a:pt x="104293" y="104050"/>
                  </a:cubicBezTo>
                  <a:cubicBezTo>
                    <a:pt x="104921" y="104050"/>
                    <a:pt x="104921" y="104050"/>
                    <a:pt x="104921" y="104050"/>
                  </a:cubicBezTo>
                  <a:cubicBezTo>
                    <a:pt x="109947" y="97215"/>
                    <a:pt x="114345" y="89620"/>
                    <a:pt x="116858" y="81265"/>
                  </a:cubicBezTo>
                  <a:cubicBezTo>
                    <a:pt x="119371" y="74430"/>
                    <a:pt x="120000" y="67594"/>
                    <a:pt x="120000" y="60000"/>
                  </a:cubicBezTo>
                  <a:cubicBezTo>
                    <a:pt x="120000" y="60000"/>
                    <a:pt x="120000" y="60000"/>
                    <a:pt x="120000" y="60000"/>
                  </a:cubicBezTo>
                  <a:cubicBezTo>
                    <a:pt x="120000" y="60000"/>
                    <a:pt x="120000" y="60000"/>
                    <a:pt x="120000" y="60000"/>
                  </a:cubicBezTo>
                  <a:cubicBezTo>
                    <a:pt x="120000" y="60000"/>
                    <a:pt x="120000" y="60000"/>
                    <a:pt x="120000" y="6000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5443"/>
                  </a:cubicBezTo>
                  <a:cubicBezTo>
                    <a:pt x="120000" y="55443"/>
                    <a:pt x="120000" y="55443"/>
                    <a:pt x="120000" y="55443"/>
                  </a:cubicBezTo>
                  <a:cubicBezTo>
                    <a:pt x="120000" y="52405"/>
                    <a:pt x="119371" y="48607"/>
                    <a:pt x="118743" y="45569"/>
                  </a:cubicBezTo>
                  <a:cubicBezTo>
                    <a:pt x="118743" y="45569"/>
                    <a:pt x="118743" y="45569"/>
                    <a:pt x="118743" y="45569"/>
                  </a:cubicBezTo>
                  <a:cubicBezTo>
                    <a:pt x="118743" y="45569"/>
                    <a:pt x="118743" y="45569"/>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6230" y="33417"/>
                    <a:pt x="111204" y="23544"/>
                    <a:pt x="104921" y="15949"/>
                  </a:cubicBezTo>
                  <a:cubicBezTo>
                    <a:pt x="104293" y="15949"/>
                    <a:pt x="104293" y="15949"/>
                    <a:pt x="104293" y="15949"/>
                  </a:cubicBezTo>
                  <a:cubicBezTo>
                    <a:pt x="104293" y="15949"/>
                    <a:pt x="104293" y="15949"/>
                    <a:pt x="104293" y="15949"/>
                  </a:cubicBezTo>
                  <a:cubicBezTo>
                    <a:pt x="104293" y="15949"/>
                    <a:pt x="104293" y="15949"/>
                    <a:pt x="104293" y="15949"/>
                  </a:cubicBezTo>
                  <a:cubicBezTo>
                    <a:pt x="95497" y="6075"/>
                    <a:pt x="83560" y="0"/>
                    <a:pt x="70366" y="0"/>
                  </a:cubicBezTo>
                </a:path>
              </a:pathLst>
            </a:custGeom>
            <a:solidFill>
              <a:srgbClr val="0D60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12" name="Google Shape;512;p85"/>
            <p:cNvSpPr/>
            <p:nvPr/>
          </p:nvSpPr>
          <p:spPr>
            <a:xfrm>
              <a:off x="5337175" y="2031759"/>
              <a:ext cx="647700" cy="265113"/>
            </a:xfrm>
            <a:custGeom>
              <a:avLst/>
              <a:gdLst/>
              <a:ahLst/>
              <a:cxnLst/>
              <a:rect l="l" t="t" r="r" b="b"/>
              <a:pathLst>
                <a:path w="120000" h="120000" extrusionOk="0">
                  <a:moveTo>
                    <a:pt x="120000" y="0"/>
                  </a:moveTo>
                  <a:cubicBezTo>
                    <a:pt x="0" y="0"/>
                    <a:pt x="0" y="0"/>
                    <a:pt x="0" y="0"/>
                  </a:cubicBezTo>
                  <a:cubicBezTo>
                    <a:pt x="50000" y="120000"/>
                    <a:pt x="50000" y="120000"/>
                    <a:pt x="50000" y="120000"/>
                  </a:cubicBezTo>
                  <a:cubicBezTo>
                    <a:pt x="50000" y="120000"/>
                    <a:pt x="50000" y="120000"/>
                    <a:pt x="50000" y="120000"/>
                  </a:cubicBezTo>
                  <a:cubicBezTo>
                    <a:pt x="50000" y="120000"/>
                    <a:pt x="50000" y="120000"/>
                    <a:pt x="50000" y="120000"/>
                  </a:cubicBezTo>
                  <a:cubicBezTo>
                    <a:pt x="81250" y="44050"/>
                    <a:pt x="81250" y="44050"/>
                    <a:pt x="81250" y="44050"/>
                  </a:cubicBezTo>
                  <a:cubicBezTo>
                    <a:pt x="88750" y="27341"/>
                    <a:pt x="88750" y="27341"/>
                    <a:pt x="88750" y="27341"/>
                  </a:cubicBezTo>
                  <a:cubicBezTo>
                    <a:pt x="88750" y="25822"/>
                    <a:pt x="89375" y="25822"/>
                    <a:pt x="89375" y="24303"/>
                  </a:cubicBezTo>
                  <a:cubicBezTo>
                    <a:pt x="98125" y="9113"/>
                    <a:pt x="108750" y="0"/>
                    <a:pt x="12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13" name="Google Shape;513;p85"/>
            <p:cNvSpPr/>
            <p:nvPr/>
          </p:nvSpPr>
          <p:spPr>
            <a:xfrm>
              <a:off x="5337175" y="2296872"/>
              <a:ext cx="647700" cy="266699"/>
            </a:xfrm>
            <a:custGeom>
              <a:avLst/>
              <a:gdLst/>
              <a:ahLst/>
              <a:cxnLst/>
              <a:rect l="l" t="t" r="r" b="b"/>
              <a:pathLst>
                <a:path w="120000" h="120000" extrusionOk="0">
                  <a:moveTo>
                    <a:pt x="50000" y="0"/>
                  </a:moveTo>
                  <a:cubicBezTo>
                    <a:pt x="0" y="120000"/>
                    <a:pt x="0" y="120000"/>
                    <a:pt x="0" y="120000"/>
                  </a:cubicBezTo>
                  <a:cubicBezTo>
                    <a:pt x="120000" y="120000"/>
                    <a:pt x="120000" y="120000"/>
                    <a:pt x="120000" y="120000"/>
                  </a:cubicBezTo>
                  <a:cubicBezTo>
                    <a:pt x="120000" y="120000"/>
                    <a:pt x="120000" y="120000"/>
                    <a:pt x="120000" y="120000"/>
                  </a:cubicBezTo>
                  <a:cubicBezTo>
                    <a:pt x="111250" y="120000"/>
                    <a:pt x="103125" y="115443"/>
                    <a:pt x="95625" y="104810"/>
                  </a:cubicBezTo>
                  <a:cubicBezTo>
                    <a:pt x="93125" y="101772"/>
                    <a:pt x="90625" y="98734"/>
                    <a:pt x="88750" y="94177"/>
                  </a:cubicBezTo>
                  <a:cubicBezTo>
                    <a:pt x="81250" y="75949"/>
                    <a:pt x="81250" y="75949"/>
                    <a:pt x="81250" y="75949"/>
                  </a:cubicBezTo>
                  <a:cubicBezTo>
                    <a:pt x="68125" y="42531"/>
                    <a:pt x="68125" y="42531"/>
                    <a:pt x="68125" y="42531"/>
                  </a:cubicBezTo>
                  <a:cubicBezTo>
                    <a:pt x="50000" y="0"/>
                    <a:pt x="50000" y="0"/>
                    <a:pt x="5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514" name="Google Shape;514;p85"/>
          <p:cNvSpPr txBox="1">
            <a:spLocks noGrp="1"/>
          </p:cNvSpPr>
          <p:nvPr>
            <p:ph type="body" idx="2"/>
          </p:nvPr>
        </p:nvSpPr>
        <p:spPr>
          <a:xfrm>
            <a:off x="905608" y="1249053"/>
            <a:ext cx="5190391" cy="39687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5" name="Google Shape;515;p85"/>
          <p:cNvSpPr txBox="1">
            <a:spLocks noGrp="1"/>
          </p:cNvSpPr>
          <p:nvPr>
            <p:ph type="body" idx="3"/>
          </p:nvPr>
        </p:nvSpPr>
        <p:spPr>
          <a:xfrm>
            <a:off x="905609" y="1660599"/>
            <a:ext cx="5190391" cy="75745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6" name="Google Shape;516;p85"/>
          <p:cNvSpPr txBox="1">
            <a:spLocks noGrp="1"/>
          </p:cNvSpPr>
          <p:nvPr>
            <p:ph type="body" idx="4"/>
          </p:nvPr>
        </p:nvSpPr>
        <p:spPr>
          <a:xfrm>
            <a:off x="905608" y="2518553"/>
            <a:ext cx="5190391" cy="39687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7" name="Google Shape;517;p85"/>
          <p:cNvSpPr txBox="1">
            <a:spLocks noGrp="1"/>
          </p:cNvSpPr>
          <p:nvPr>
            <p:ph type="body" idx="5"/>
          </p:nvPr>
        </p:nvSpPr>
        <p:spPr>
          <a:xfrm>
            <a:off x="905609" y="2930099"/>
            <a:ext cx="5190391" cy="75745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8" name="Google Shape;518;p85"/>
          <p:cNvSpPr txBox="1">
            <a:spLocks noGrp="1"/>
          </p:cNvSpPr>
          <p:nvPr>
            <p:ph type="body" idx="6"/>
          </p:nvPr>
        </p:nvSpPr>
        <p:spPr>
          <a:xfrm>
            <a:off x="905608" y="3774421"/>
            <a:ext cx="5190391" cy="39687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19" name="Google Shape;519;p85"/>
          <p:cNvSpPr txBox="1">
            <a:spLocks noGrp="1"/>
          </p:cNvSpPr>
          <p:nvPr>
            <p:ph type="body" idx="7"/>
          </p:nvPr>
        </p:nvSpPr>
        <p:spPr>
          <a:xfrm>
            <a:off x="905609" y="4185967"/>
            <a:ext cx="5190391" cy="75745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0" name="Google Shape;520;p85"/>
          <p:cNvSpPr txBox="1">
            <a:spLocks noGrp="1"/>
          </p:cNvSpPr>
          <p:nvPr>
            <p:ph type="body" idx="8"/>
          </p:nvPr>
        </p:nvSpPr>
        <p:spPr>
          <a:xfrm>
            <a:off x="905608" y="5041623"/>
            <a:ext cx="5190391" cy="39687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21" name="Google Shape;521;p85"/>
          <p:cNvSpPr txBox="1">
            <a:spLocks noGrp="1"/>
          </p:cNvSpPr>
          <p:nvPr>
            <p:ph type="body" idx="9"/>
          </p:nvPr>
        </p:nvSpPr>
        <p:spPr>
          <a:xfrm>
            <a:off x="905609" y="5453169"/>
            <a:ext cx="5190391" cy="75745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522" name="Google Shape;522;p85"/>
          <p:cNvGrpSpPr/>
          <p:nvPr/>
        </p:nvGrpSpPr>
        <p:grpSpPr>
          <a:xfrm>
            <a:off x="7179565" y="2719086"/>
            <a:ext cx="2105024" cy="1658938"/>
            <a:chOff x="4146550" y="1468196"/>
            <a:chExt cx="2105024" cy="1658938"/>
          </a:xfrm>
        </p:grpSpPr>
        <p:sp>
          <p:nvSpPr>
            <p:cNvPr id="523" name="Google Shape;523;p85"/>
            <p:cNvSpPr/>
            <p:nvPr/>
          </p:nvSpPr>
          <p:spPr>
            <a:xfrm>
              <a:off x="4146550" y="2031759"/>
              <a:ext cx="2105024" cy="531812"/>
            </a:xfrm>
            <a:custGeom>
              <a:avLst/>
              <a:gdLst/>
              <a:ahLst/>
              <a:cxnLst/>
              <a:rect l="l" t="t" r="r" b="b"/>
              <a:pathLst>
                <a:path w="120000" h="120000" extrusionOk="0">
                  <a:moveTo>
                    <a:pt x="104807" y="120000"/>
                  </a:moveTo>
                  <a:cubicBezTo>
                    <a:pt x="15192" y="120000"/>
                    <a:pt x="15192" y="120000"/>
                    <a:pt x="15192" y="120000"/>
                  </a:cubicBezTo>
                  <a:cubicBezTo>
                    <a:pt x="6730" y="120000"/>
                    <a:pt x="0" y="93417"/>
                    <a:pt x="0" y="60000"/>
                  </a:cubicBezTo>
                  <a:cubicBezTo>
                    <a:pt x="0" y="26582"/>
                    <a:pt x="6730" y="0"/>
                    <a:pt x="15192" y="0"/>
                  </a:cubicBezTo>
                  <a:cubicBezTo>
                    <a:pt x="104807" y="0"/>
                    <a:pt x="104807" y="0"/>
                    <a:pt x="104807" y="0"/>
                  </a:cubicBezTo>
                  <a:cubicBezTo>
                    <a:pt x="113269" y="0"/>
                    <a:pt x="120000" y="26582"/>
                    <a:pt x="120000" y="60000"/>
                  </a:cubicBezTo>
                  <a:cubicBezTo>
                    <a:pt x="120000" y="93417"/>
                    <a:pt x="113269" y="120000"/>
                    <a:pt x="104807" y="12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24" name="Google Shape;524;p85"/>
            <p:cNvSpPr/>
            <p:nvPr/>
          </p:nvSpPr>
          <p:spPr>
            <a:xfrm>
              <a:off x="5154612" y="1468196"/>
              <a:ext cx="1096962" cy="1658938"/>
            </a:xfrm>
            <a:custGeom>
              <a:avLst/>
              <a:gdLst/>
              <a:ahLst/>
              <a:cxnLst/>
              <a:rect l="l" t="t" r="r" b="b"/>
              <a:pathLst>
                <a:path w="120000" h="120000" extrusionOk="0">
                  <a:moveTo>
                    <a:pt x="120000" y="60000"/>
                  </a:moveTo>
                  <a:cubicBezTo>
                    <a:pt x="120000" y="65609"/>
                    <a:pt x="116676" y="70487"/>
                    <a:pt x="111138" y="74146"/>
                  </a:cubicBezTo>
                  <a:cubicBezTo>
                    <a:pt x="110769" y="74146"/>
                    <a:pt x="110769" y="74146"/>
                    <a:pt x="110769" y="74146"/>
                  </a:cubicBezTo>
                  <a:cubicBezTo>
                    <a:pt x="52800" y="112439"/>
                    <a:pt x="52800" y="112439"/>
                    <a:pt x="52800" y="112439"/>
                  </a:cubicBezTo>
                  <a:cubicBezTo>
                    <a:pt x="41353" y="120000"/>
                    <a:pt x="22892" y="120000"/>
                    <a:pt x="11446" y="112439"/>
                  </a:cubicBezTo>
                  <a:cubicBezTo>
                    <a:pt x="0" y="104878"/>
                    <a:pt x="0" y="92682"/>
                    <a:pt x="11446" y="85121"/>
                  </a:cubicBezTo>
                  <a:cubicBezTo>
                    <a:pt x="49476" y="60000"/>
                    <a:pt x="49476" y="60000"/>
                    <a:pt x="49476" y="60000"/>
                  </a:cubicBezTo>
                  <a:cubicBezTo>
                    <a:pt x="11446" y="35121"/>
                    <a:pt x="11446" y="35121"/>
                    <a:pt x="11446" y="35121"/>
                  </a:cubicBezTo>
                  <a:cubicBezTo>
                    <a:pt x="0" y="27560"/>
                    <a:pt x="0" y="15121"/>
                    <a:pt x="11446" y="7560"/>
                  </a:cubicBezTo>
                  <a:cubicBezTo>
                    <a:pt x="22892" y="0"/>
                    <a:pt x="41353" y="0"/>
                    <a:pt x="52800" y="7560"/>
                  </a:cubicBezTo>
                  <a:cubicBezTo>
                    <a:pt x="110769" y="45853"/>
                    <a:pt x="110769" y="45853"/>
                    <a:pt x="110769" y="45853"/>
                  </a:cubicBezTo>
                  <a:cubicBezTo>
                    <a:pt x="111138" y="45853"/>
                    <a:pt x="111138" y="45853"/>
                    <a:pt x="111138" y="45853"/>
                  </a:cubicBezTo>
                  <a:cubicBezTo>
                    <a:pt x="116676" y="49512"/>
                    <a:pt x="120000" y="54390"/>
                    <a:pt x="120000" y="6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25" name="Google Shape;525;p85"/>
            <p:cNvSpPr/>
            <p:nvPr/>
          </p:nvSpPr>
          <p:spPr>
            <a:xfrm>
              <a:off x="5607050" y="2031759"/>
              <a:ext cx="644524" cy="531812"/>
            </a:xfrm>
            <a:custGeom>
              <a:avLst/>
              <a:gdLst/>
              <a:ahLst/>
              <a:cxnLst/>
              <a:rect l="l" t="t" r="r" b="b"/>
              <a:pathLst>
                <a:path w="120000" h="120000" extrusionOk="0">
                  <a:moveTo>
                    <a:pt x="70366" y="0"/>
                  </a:moveTo>
                  <a:cubicBezTo>
                    <a:pt x="59057" y="0"/>
                    <a:pt x="48376" y="4556"/>
                    <a:pt x="39581" y="12151"/>
                  </a:cubicBezTo>
                  <a:cubicBezTo>
                    <a:pt x="39581" y="12911"/>
                    <a:pt x="38952" y="12911"/>
                    <a:pt x="38952" y="12911"/>
                  </a:cubicBezTo>
                  <a:cubicBezTo>
                    <a:pt x="31413" y="22025"/>
                    <a:pt x="31413" y="22025"/>
                    <a:pt x="31413" y="22025"/>
                  </a:cubicBezTo>
                  <a:cubicBezTo>
                    <a:pt x="0" y="60000"/>
                    <a:pt x="0" y="60000"/>
                    <a:pt x="0" y="60000"/>
                  </a:cubicBezTo>
                  <a:cubicBezTo>
                    <a:pt x="18219" y="81265"/>
                    <a:pt x="18219" y="81265"/>
                    <a:pt x="18219" y="81265"/>
                  </a:cubicBezTo>
                  <a:cubicBezTo>
                    <a:pt x="31413" y="97974"/>
                    <a:pt x="31413" y="97974"/>
                    <a:pt x="31413" y="97974"/>
                  </a:cubicBezTo>
                  <a:cubicBezTo>
                    <a:pt x="38952" y="107088"/>
                    <a:pt x="38952" y="107088"/>
                    <a:pt x="38952" y="107088"/>
                  </a:cubicBezTo>
                  <a:cubicBezTo>
                    <a:pt x="40837" y="109367"/>
                    <a:pt x="43350" y="110886"/>
                    <a:pt x="45863" y="112405"/>
                  </a:cubicBezTo>
                  <a:cubicBezTo>
                    <a:pt x="53403" y="117721"/>
                    <a:pt x="61570" y="120000"/>
                    <a:pt x="70366" y="120000"/>
                  </a:cubicBezTo>
                  <a:cubicBezTo>
                    <a:pt x="70366" y="120000"/>
                    <a:pt x="70366" y="120000"/>
                    <a:pt x="70366" y="120000"/>
                  </a:cubicBezTo>
                  <a:cubicBezTo>
                    <a:pt x="70366" y="120000"/>
                    <a:pt x="70366" y="120000"/>
                    <a:pt x="70366" y="120000"/>
                  </a:cubicBezTo>
                  <a:cubicBezTo>
                    <a:pt x="83560" y="120000"/>
                    <a:pt x="95497" y="113924"/>
                    <a:pt x="104293" y="104050"/>
                  </a:cubicBezTo>
                  <a:cubicBezTo>
                    <a:pt x="104293" y="104050"/>
                    <a:pt x="104293" y="104050"/>
                    <a:pt x="104293" y="104050"/>
                  </a:cubicBezTo>
                  <a:cubicBezTo>
                    <a:pt x="104293" y="104050"/>
                    <a:pt x="104293" y="104050"/>
                    <a:pt x="104293" y="104050"/>
                  </a:cubicBezTo>
                  <a:cubicBezTo>
                    <a:pt x="104921" y="104050"/>
                    <a:pt x="104921" y="104050"/>
                    <a:pt x="104921" y="104050"/>
                  </a:cubicBezTo>
                  <a:cubicBezTo>
                    <a:pt x="109947" y="97215"/>
                    <a:pt x="114345" y="89620"/>
                    <a:pt x="116858" y="81265"/>
                  </a:cubicBezTo>
                  <a:cubicBezTo>
                    <a:pt x="119371" y="74430"/>
                    <a:pt x="120000" y="67594"/>
                    <a:pt x="120000" y="60000"/>
                  </a:cubicBezTo>
                  <a:cubicBezTo>
                    <a:pt x="120000" y="60000"/>
                    <a:pt x="120000" y="60000"/>
                    <a:pt x="120000" y="60000"/>
                  </a:cubicBezTo>
                  <a:cubicBezTo>
                    <a:pt x="120000" y="60000"/>
                    <a:pt x="120000" y="60000"/>
                    <a:pt x="120000" y="60000"/>
                  </a:cubicBezTo>
                  <a:cubicBezTo>
                    <a:pt x="120000" y="60000"/>
                    <a:pt x="120000" y="60000"/>
                    <a:pt x="120000" y="6000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5443"/>
                  </a:cubicBezTo>
                  <a:cubicBezTo>
                    <a:pt x="120000" y="55443"/>
                    <a:pt x="120000" y="55443"/>
                    <a:pt x="120000" y="55443"/>
                  </a:cubicBezTo>
                  <a:cubicBezTo>
                    <a:pt x="120000" y="52405"/>
                    <a:pt x="119371" y="48607"/>
                    <a:pt x="118743" y="45569"/>
                  </a:cubicBezTo>
                  <a:cubicBezTo>
                    <a:pt x="118743" y="45569"/>
                    <a:pt x="118743" y="45569"/>
                    <a:pt x="118743" y="45569"/>
                  </a:cubicBezTo>
                  <a:cubicBezTo>
                    <a:pt x="118743" y="45569"/>
                    <a:pt x="118743" y="45569"/>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6230" y="33417"/>
                    <a:pt x="111204" y="23544"/>
                    <a:pt x="104921" y="15949"/>
                  </a:cubicBezTo>
                  <a:cubicBezTo>
                    <a:pt x="104293" y="15949"/>
                    <a:pt x="104293" y="15949"/>
                    <a:pt x="104293" y="15949"/>
                  </a:cubicBezTo>
                  <a:cubicBezTo>
                    <a:pt x="104293" y="15949"/>
                    <a:pt x="104293" y="15949"/>
                    <a:pt x="104293" y="15949"/>
                  </a:cubicBezTo>
                  <a:cubicBezTo>
                    <a:pt x="104293" y="15949"/>
                    <a:pt x="104293" y="15949"/>
                    <a:pt x="104293" y="15949"/>
                  </a:cubicBezTo>
                  <a:cubicBezTo>
                    <a:pt x="95497" y="6075"/>
                    <a:pt x="83560" y="0"/>
                    <a:pt x="70366" y="0"/>
                  </a:cubicBezTo>
                </a:path>
              </a:pathLst>
            </a:custGeom>
            <a:solidFill>
              <a:srgbClr val="0D60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26" name="Google Shape;526;p85"/>
            <p:cNvSpPr/>
            <p:nvPr/>
          </p:nvSpPr>
          <p:spPr>
            <a:xfrm>
              <a:off x="5337175" y="2031759"/>
              <a:ext cx="647700" cy="265113"/>
            </a:xfrm>
            <a:custGeom>
              <a:avLst/>
              <a:gdLst/>
              <a:ahLst/>
              <a:cxnLst/>
              <a:rect l="l" t="t" r="r" b="b"/>
              <a:pathLst>
                <a:path w="120000" h="120000" extrusionOk="0">
                  <a:moveTo>
                    <a:pt x="120000" y="0"/>
                  </a:moveTo>
                  <a:cubicBezTo>
                    <a:pt x="0" y="0"/>
                    <a:pt x="0" y="0"/>
                    <a:pt x="0" y="0"/>
                  </a:cubicBezTo>
                  <a:cubicBezTo>
                    <a:pt x="50000" y="120000"/>
                    <a:pt x="50000" y="120000"/>
                    <a:pt x="50000" y="120000"/>
                  </a:cubicBezTo>
                  <a:cubicBezTo>
                    <a:pt x="50000" y="120000"/>
                    <a:pt x="50000" y="120000"/>
                    <a:pt x="50000" y="120000"/>
                  </a:cubicBezTo>
                  <a:cubicBezTo>
                    <a:pt x="50000" y="120000"/>
                    <a:pt x="50000" y="120000"/>
                    <a:pt x="50000" y="120000"/>
                  </a:cubicBezTo>
                  <a:cubicBezTo>
                    <a:pt x="81250" y="44050"/>
                    <a:pt x="81250" y="44050"/>
                    <a:pt x="81250" y="44050"/>
                  </a:cubicBezTo>
                  <a:cubicBezTo>
                    <a:pt x="88750" y="27341"/>
                    <a:pt x="88750" y="27341"/>
                    <a:pt x="88750" y="27341"/>
                  </a:cubicBezTo>
                  <a:cubicBezTo>
                    <a:pt x="88750" y="25822"/>
                    <a:pt x="89375" y="25822"/>
                    <a:pt x="89375" y="24303"/>
                  </a:cubicBezTo>
                  <a:cubicBezTo>
                    <a:pt x="98125" y="9113"/>
                    <a:pt x="108750" y="0"/>
                    <a:pt x="12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27" name="Google Shape;527;p85"/>
            <p:cNvSpPr/>
            <p:nvPr/>
          </p:nvSpPr>
          <p:spPr>
            <a:xfrm>
              <a:off x="5337175" y="2296872"/>
              <a:ext cx="647700" cy="266699"/>
            </a:xfrm>
            <a:custGeom>
              <a:avLst/>
              <a:gdLst/>
              <a:ahLst/>
              <a:cxnLst/>
              <a:rect l="l" t="t" r="r" b="b"/>
              <a:pathLst>
                <a:path w="120000" h="120000" extrusionOk="0">
                  <a:moveTo>
                    <a:pt x="50000" y="0"/>
                  </a:moveTo>
                  <a:cubicBezTo>
                    <a:pt x="0" y="120000"/>
                    <a:pt x="0" y="120000"/>
                    <a:pt x="0" y="120000"/>
                  </a:cubicBezTo>
                  <a:cubicBezTo>
                    <a:pt x="120000" y="120000"/>
                    <a:pt x="120000" y="120000"/>
                    <a:pt x="120000" y="120000"/>
                  </a:cubicBezTo>
                  <a:cubicBezTo>
                    <a:pt x="120000" y="120000"/>
                    <a:pt x="120000" y="120000"/>
                    <a:pt x="120000" y="120000"/>
                  </a:cubicBezTo>
                  <a:cubicBezTo>
                    <a:pt x="111250" y="120000"/>
                    <a:pt x="103125" y="115443"/>
                    <a:pt x="95625" y="104810"/>
                  </a:cubicBezTo>
                  <a:cubicBezTo>
                    <a:pt x="93125" y="101772"/>
                    <a:pt x="90625" y="98734"/>
                    <a:pt x="88750" y="94177"/>
                  </a:cubicBezTo>
                  <a:cubicBezTo>
                    <a:pt x="81250" y="75949"/>
                    <a:pt x="81250" y="75949"/>
                    <a:pt x="81250" y="75949"/>
                  </a:cubicBezTo>
                  <a:cubicBezTo>
                    <a:pt x="68125" y="42531"/>
                    <a:pt x="68125" y="42531"/>
                    <a:pt x="68125" y="42531"/>
                  </a:cubicBezTo>
                  <a:cubicBezTo>
                    <a:pt x="50000" y="0"/>
                    <a:pt x="50000" y="0"/>
                    <a:pt x="5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528" name="Google Shape;528;p85"/>
          <p:cNvGrpSpPr/>
          <p:nvPr/>
        </p:nvGrpSpPr>
        <p:grpSpPr>
          <a:xfrm>
            <a:off x="8852789" y="3752912"/>
            <a:ext cx="2105024" cy="1658938"/>
            <a:chOff x="5946775" y="4468571"/>
            <a:chExt cx="2105024" cy="1658938"/>
          </a:xfrm>
        </p:grpSpPr>
        <p:sp>
          <p:nvSpPr>
            <p:cNvPr id="529" name="Google Shape;529;p85"/>
            <p:cNvSpPr/>
            <p:nvPr/>
          </p:nvSpPr>
          <p:spPr>
            <a:xfrm>
              <a:off x="5946775" y="5032135"/>
              <a:ext cx="2105024" cy="534988"/>
            </a:xfrm>
            <a:custGeom>
              <a:avLst/>
              <a:gdLst/>
              <a:ahLst/>
              <a:cxnLst/>
              <a:rect l="l" t="t" r="r" b="b"/>
              <a:pathLst>
                <a:path w="120000" h="120000" extrusionOk="0">
                  <a:moveTo>
                    <a:pt x="15192" y="120000"/>
                  </a:moveTo>
                  <a:cubicBezTo>
                    <a:pt x="104807" y="120000"/>
                    <a:pt x="104807" y="120000"/>
                    <a:pt x="104807" y="120000"/>
                  </a:cubicBezTo>
                  <a:cubicBezTo>
                    <a:pt x="113269" y="120000"/>
                    <a:pt x="120000" y="92830"/>
                    <a:pt x="120000" y="59622"/>
                  </a:cubicBezTo>
                  <a:cubicBezTo>
                    <a:pt x="120000" y="26415"/>
                    <a:pt x="113269" y="0"/>
                    <a:pt x="104807" y="0"/>
                  </a:cubicBezTo>
                  <a:cubicBezTo>
                    <a:pt x="15192" y="0"/>
                    <a:pt x="15192" y="0"/>
                    <a:pt x="15192" y="0"/>
                  </a:cubicBezTo>
                  <a:cubicBezTo>
                    <a:pt x="6730" y="0"/>
                    <a:pt x="0" y="26415"/>
                    <a:pt x="0" y="59622"/>
                  </a:cubicBezTo>
                  <a:cubicBezTo>
                    <a:pt x="0" y="92830"/>
                    <a:pt x="6730" y="120000"/>
                    <a:pt x="15192" y="12000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0" name="Google Shape;530;p85"/>
            <p:cNvSpPr/>
            <p:nvPr/>
          </p:nvSpPr>
          <p:spPr>
            <a:xfrm>
              <a:off x="5946775" y="4468571"/>
              <a:ext cx="1096962" cy="1658938"/>
            </a:xfrm>
            <a:custGeom>
              <a:avLst/>
              <a:gdLst/>
              <a:ahLst/>
              <a:cxnLst/>
              <a:rect l="l" t="t" r="r" b="b"/>
              <a:pathLst>
                <a:path w="120000" h="120000" extrusionOk="0">
                  <a:moveTo>
                    <a:pt x="0" y="60000"/>
                  </a:moveTo>
                  <a:cubicBezTo>
                    <a:pt x="0" y="65609"/>
                    <a:pt x="3323" y="70487"/>
                    <a:pt x="8861" y="74146"/>
                  </a:cubicBezTo>
                  <a:cubicBezTo>
                    <a:pt x="9230" y="74146"/>
                    <a:pt x="9230" y="74146"/>
                    <a:pt x="9230" y="74146"/>
                  </a:cubicBezTo>
                  <a:cubicBezTo>
                    <a:pt x="67200" y="112439"/>
                    <a:pt x="67200" y="112439"/>
                    <a:pt x="67200" y="112439"/>
                  </a:cubicBezTo>
                  <a:cubicBezTo>
                    <a:pt x="78646" y="120000"/>
                    <a:pt x="97107" y="120000"/>
                    <a:pt x="108553" y="112439"/>
                  </a:cubicBezTo>
                  <a:cubicBezTo>
                    <a:pt x="120000" y="104878"/>
                    <a:pt x="120000" y="92682"/>
                    <a:pt x="108553" y="85121"/>
                  </a:cubicBezTo>
                  <a:cubicBezTo>
                    <a:pt x="70523" y="60000"/>
                    <a:pt x="70523" y="60000"/>
                    <a:pt x="70523" y="60000"/>
                  </a:cubicBezTo>
                  <a:cubicBezTo>
                    <a:pt x="108553" y="35121"/>
                    <a:pt x="108553" y="35121"/>
                    <a:pt x="108553" y="35121"/>
                  </a:cubicBezTo>
                  <a:cubicBezTo>
                    <a:pt x="120000" y="27560"/>
                    <a:pt x="120000" y="15121"/>
                    <a:pt x="108553" y="7560"/>
                  </a:cubicBezTo>
                  <a:cubicBezTo>
                    <a:pt x="97107" y="0"/>
                    <a:pt x="78646" y="0"/>
                    <a:pt x="67200" y="7560"/>
                  </a:cubicBezTo>
                  <a:cubicBezTo>
                    <a:pt x="9230" y="45853"/>
                    <a:pt x="9230" y="45853"/>
                    <a:pt x="9230" y="45853"/>
                  </a:cubicBezTo>
                  <a:cubicBezTo>
                    <a:pt x="8861" y="45853"/>
                    <a:pt x="8861" y="45853"/>
                    <a:pt x="8861" y="45853"/>
                  </a:cubicBezTo>
                  <a:cubicBezTo>
                    <a:pt x="3323" y="49512"/>
                    <a:pt x="0" y="54390"/>
                    <a:pt x="0" y="6000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1" name="Google Shape;531;p85"/>
            <p:cNvSpPr/>
            <p:nvPr/>
          </p:nvSpPr>
          <p:spPr>
            <a:xfrm>
              <a:off x="5946775" y="5032135"/>
              <a:ext cx="644524" cy="534988"/>
            </a:xfrm>
            <a:custGeom>
              <a:avLst/>
              <a:gdLst/>
              <a:ahLst/>
              <a:cxnLst/>
              <a:rect l="l" t="t" r="r" b="b"/>
              <a:pathLst>
                <a:path w="120000" h="120000" extrusionOk="0">
                  <a:moveTo>
                    <a:pt x="49633" y="0"/>
                  </a:moveTo>
                  <a:cubicBezTo>
                    <a:pt x="36439" y="0"/>
                    <a:pt x="24502" y="6037"/>
                    <a:pt x="15706" y="15849"/>
                  </a:cubicBezTo>
                  <a:cubicBezTo>
                    <a:pt x="15706" y="15849"/>
                    <a:pt x="15706" y="15849"/>
                    <a:pt x="15706" y="15849"/>
                  </a:cubicBezTo>
                  <a:cubicBezTo>
                    <a:pt x="15706" y="15849"/>
                    <a:pt x="15706" y="15849"/>
                    <a:pt x="15706" y="15849"/>
                  </a:cubicBezTo>
                  <a:cubicBezTo>
                    <a:pt x="15078" y="15849"/>
                    <a:pt x="15078" y="15849"/>
                    <a:pt x="15078" y="15849"/>
                  </a:cubicBezTo>
                  <a:cubicBezTo>
                    <a:pt x="9424" y="22641"/>
                    <a:pt x="5026" y="30943"/>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0754"/>
                  </a:cubicBezTo>
                  <a:cubicBezTo>
                    <a:pt x="2513" y="40754"/>
                    <a:pt x="2513" y="40754"/>
                    <a:pt x="2513" y="41509"/>
                  </a:cubicBezTo>
                  <a:cubicBezTo>
                    <a:pt x="2513" y="41509"/>
                    <a:pt x="2513"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1884" y="41509"/>
                    <a:pt x="1884" y="41509"/>
                    <a:pt x="1884" y="41509"/>
                  </a:cubicBezTo>
                  <a:cubicBezTo>
                    <a:pt x="628" y="46037"/>
                    <a:pt x="0" y="51320"/>
                    <a:pt x="0" y="55849"/>
                  </a:cubicBezTo>
                  <a:cubicBezTo>
                    <a:pt x="0" y="55849"/>
                    <a:pt x="0" y="55849"/>
                    <a:pt x="0" y="55849"/>
                  </a:cubicBezTo>
                  <a:cubicBezTo>
                    <a:pt x="0" y="55849"/>
                    <a:pt x="0" y="55849"/>
                    <a:pt x="0" y="55849"/>
                  </a:cubicBezTo>
                  <a:cubicBezTo>
                    <a:pt x="0" y="55849"/>
                    <a:pt x="0" y="55849"/>
                    <a:pt x="0" y="55849"/>
                  </a:cubicBezTo>
                  <a:cubicBezTo>
                    <a:pt x="0" y="55849"/>
                    <a:pt x="0" y="55849"/>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6603"/>
                  </a:cubicBezTo>
                  <a:cubicBezTo>
                    <a:pt x="0" y="56603"/>
                    <a:pt x="0" y="56603"/>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7358"/>
                  </a:cubicBezTo>
                  <a:cubicBezTo>
                    <a:pt x="0" y="57358"/>
                    <a:pt x="0" y="57358"/>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113"/>
                    <a:pt x="0" y="58113"/>
                  </a:cubicBezTo>
                  <a:cubicBezTo>
                    <a:pt x="0" y="58113"/>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8867"/>
                    <a:pt x="0" y="58867"/>
                    <a:pt x="0" y="58867"/>
                  </a:cubicBezTo>
                  <a:cubicBezTo>
                    <a:pt x="0" y="59622"/>
                    <a:pt x="0" y="59622"/>
                    <a:pt x="0" y="59622"/>
                  </a:cubicBezTo>
                  <a:cubicBezTo>
                    <a:pt x="0" y="59622"/>
                    <a:pt x="0" y="59622"/>
                    <a:pt x="0" y="59622"/>
                  </a:cubicBezTo>
                  <a:cubicBezTo>
                    <a:pt x="0" y="59622"/>
                    <a:pt x="0" y="59622"/>
                    <a:pt x="0" y="59622"/>
                  </a:cubicBezTo>
                  <a:cubicBezTo>
                    <a:pt x="0" y="59622"/>
                    <a:pt x="0" y="59622"/>
                    <a:pt x="0" y="59622"/>
                  </a:cubicBezTo>
                  <a:cubicBezTo>
                    <a:pt x="0" y="67169"/>
                    <a:pt x="628" y="74716"/>
                    <a:pt x="3141" y="80754"/>
                  </a:cubicBezTo>
                  <a:cubicBezTo>
                    <a:pt x="5654" y="89811"/>
                    <a:pt x="10052" y="97358"/>
                    <a:pt x="15078" y="103396"/>
                  </a:cubicBezTo>
                  <a:cubicBezTo>
                    <a:pt x="15706" y="103396"/>
                    <a:pt x="15706" y="103396"/>
                    <a:pt x="15706" y="103396"/>
                  </a:cubicBezTo>
                  <a:cubicBezTo>
                    <a:pt x="15706" y="103396"/>
                    <a:pt x="15706" y="103396"/>
                    <a:pt x="15706" y="103396"/>
                  </a:cubicBezTo>
                  <a:cubicBezTo>
                    <a:pt x="15706" y="103396"/>
                    <a:pt x="15706" y="103396"/>
                    <a:pt x="15706" y="103396"/>
                  </a:cubicBezTo>
                  <a:cubicBezTo>
                    <a:pt x="24502" y="113207"/>
                    <a:pt x="36439" y="120000"/>
                    <a:pt x="49633" y="120000"/>
                  </a:cubicBezTo>
                  <a:cubicBezTo>
                    <a:pt x="49633" y="120000"/>
                    <a:pt x="49633" y="120000"/>
                    <a:pt x="49633" y="120000"/>
                  </a:cubicBezTo>
                  <a:cubicBezTo>
                    <a:pt x="49633" y="120000"/>
                    <a:pt x="49633" y="120000"/>
                    <a:pt x="49633" y="120000"/>
                  </a:cubicBezTo>
                  <a:cubicBezTo>
                    <a:pt x="59057" y="120000"/>
                    <a:pt x="67225" y="116981"/>
                    <a:pt x="74764" y="111698"/>
                  </a:cubicBezTo>
                  <a:cubicBezTo>
                    <a:pt x="77277" y="110188"/>
                    <a:pt x="79162" y="107924"/>
                    <a:pt x="81047" y="106415"/>
                  </a:cubicBezTo>
                  <a:cubicBezTo>
                    <a:pt x="88586" y="97358"/>
                    <a:pt x="88586" y="97358"/>
                    <a:pt x="88586" y="97358"/>
                  </a:cubicBezTo>
                  <a:cubicBezTo>
                    <a:pt x="102408" y="80754"/>
                    <a:pt x="102408" y="80754"/>
                    <a:pt x="102408" y="80754"/>
                  </a:cubicBezTo>
                  <a:cubicBezTo>
                    <a:pt x="120000" y="59622"/>
                    <a:pt x="120000" y="59622"/>
                    <a:pt x="120000" y="59622"/>
                  </a:cubicBezTo>
                  <a:cubicBezTo>
                    <a:pt x="88586" y="21886"/>
                    <a:pt x="88586" y="21886"/>
                    <a:pt x="88586" y="21886"/>
                  </a:cubicBezTo>
                  <a:cubicBezTo>
                    <a:pt x="81047" y="12830"/>
                    <a:pt x="81047" y="12830"/>
                    <a:pt x="81047" y="12830"/>
                  </a:cubicBezTo>
                  <a:cubicBezTo>
                    <a:pt x="81047" y="12830"/>
                    <a:pt x="80418" y="12830"/>
                    <a:pt x="80418" y="12075"/>
                  </a:cubicBezTo>
                  <a:cubicBezTo>
                    <a:pt x="71623" y="4528"/>
                    <a:pt x="60942" y="0"/>
                    <a:pt x="49633" y="0"/>
                  </a:cubicBezTo>
                </a:path>
              </a:pathLst>
            </a:custGeom>
            <a:solidFill>
              <a:srgbClr val="222A3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2" name="Google Shape;532;p85"/>
            <p:cNvSpPr/>
            <p:nvPr/>
          </p:nvSpPr>
          <p:spPr>
            <a:xfrm>
              <a:off x="6213475" y="5032135"/>
              <a:ext cx="647700" cy="266699"/>
            </a:xfrm>
            <a:custGeom>
              <a:avLst/>
              <a:gdLst/>
              <a:ahLst/>
              <a:cxnLst/>
              <a:rect l="l" t="t" r="r" b="b"/>
              <a:pathLst>
                <a:path w="120000" h="120000" extrusionOk="0">
                  <a:moveTo>
                    <a:pt x="0" y="0"/>
                  </a:moveTo>
                  <a:cubicBezTo>
                    <a:pt x="11250" y="0"/>
                    <a:pt x="21875" y="9113"/>
                    <a:pt x="30625" y="24303"/>
                  </a:cubicBezTo>
                  <a:cubicBezTo>
                    <a:pt x="30625" y="25822"/>
                    <a:pt x="31250" y="25822"/>
                    <a:pt x="31250" y="27341"/>
                  </a:cubicBezTo>
                  <a:cubicBezTo>
                    <a:pt x="38750" y="44050"/>
                    <a:pt x="38750" y="44050"/>
                    <a:pt x="38750" y="44050"/>
                  </a:cubicBezTo>
                  <a:cubicBezTo>
                    <a:pt x="70000" y="120000"/>
                    <a:pt x="70000" y="120000"/>
                    <a:pt x="70000" y="120000"/>
                  </a:cubicBezTo>
                  <a:cubicBezTo>
                    <a:pt x="70000" y="120000"/>
                    <a:pt x="70000" y="120000"/>
                    <a:pt x="70000" y="120000"/>
                  </a:cubicBezTo>
                  <a:cubicBezTo>
                    <a:pt x="70000" y="120000"/>
                    <a:pt x="70000" y="120000"/>
                    <a:pt x="70000" y="120000"/>
                  </a:cubicBezTo>
                  <a:cubicBezTo>
                    <a:pt x="120000" y="0"/>
                    <a:pt x="120000" y="0"/>
                    <a:pt x="120000" y="0"/>
                  </a:cubicBezTo>
                  <a:cubicBezTo>
                    <a:pt x="0" y="0"/>
                    <a:pt x="0" y="0"/>
                    <a:pt x="0" y="0"/>
                  </a:cubicBezTo>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3" name="Google Shape;533;p85"/>
            <p:cNvSpPr/>
            <p:nvPr/>
          </p:nvSpPr>
          <p:spPr>
            <a:xfrm>
              <a:off x="6213475" y="5298835"/>
              <a:ext cx="647700" cy="268288"/>
            </a:xfrm>
            <a:custGeom>
              <a:avLst/>
              <a:gdLst/>
              <a:ahLst/>
              <a:cxnLst/>
              <a:rect l="l" t="t" r="r" b="b"/>
              <a:pathLst>
                <a:path w="120000" h="120000" extrusionOk="0">
                  <a:moveTo>
                    <a:pt x="70000" y="0"/>
                  </a:moveTo>
                  <a:cubicBezTo>
                    <a:pt x="52500" y="42000"/>
                    <a:pt x="52500" y="42000"/>
                    <a:pt x="52500" y="42000"/>
                  </a:cubicBezTo>
                  <a:cubicBezTo>
                    <a:pt x="38750" y="75000"/>
                    <a:pt x="38750" y="75000"/>
                    <a:pt x="38750" y="75000"/>
                  </a:cubicBezTo>
                  <a:cubicBezTo>
                    <a:pt x="31250" y="93000"/>
                    <a:pt x="31250" y="93000"/>
                    <a:pt x="31250" y="93000"/>
                  </a:cubicBezTo>
                  <a:cubicBezTo>
                    <a:pt x="29375" y="96000"/>
                    <a:pt x="27500" y="100500"/>
                    <a:pt x="25000" y="103500"/>
                  </a:cubicBezTo>
                  <a:cubicBezTo>
                    <a:pt x="17500" y="114000"/>
                    <a:pt x="9375" y="120000"/>
                    <a:pt x="0" y="120000"/>
                  </a:cubicBezTo>
                  <a:cubicBezTo>
                    <a:pt x="0" y="120000"/>
                    <a:pt x="0" y="120000"/>
                    <a:pt x="0" y="120000"/>
                  </a:cubicBezTo>
                  <a:cubicBezTo>
                    <a:pt x="120000" y="120000"/>
                    <a:pt x="120000" y="120000"/>
                    <a:pt x="120000" y="120000"/>
                  </a:cubicBezTo>
                  <a:cubicBezTo>
                    <a:pt x="70000" y="0"/>
                    <a:pt x="70000" y="0"/>
                    <a:pt x="70000" y="0"/>
                  </a:cubicBezTo>
                </a:path>
              </a:pathLst>
            </a:custGeom>
            <a:solidFill>
              <a:srgbClr val="323F4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534" name="Google Shape;534;p85"/>
          <p:cNvGrpSpPr/>
          <p:nvPr/>
        </p:nvGrpSpPr>
        <p:grpSpPr>
          <a:xfrm>
            <a:off x="7179565" y="4794313"/>
            <a:ext cx="2105024" cy="1658938"/>
            <a:chOff x="4146550" y="1468196"/>
            <a:chExt cx="2105024" cy="1658938"/>
          </a:xfrm>
        </p:grpSpPr>
        <p:sp>
          <p:nvSpPr>
            <p:cNvPr id="535" name="Google Shape;535;p85"/>
            <p:cNvSpPr/>
            <p:nvPr/>
          </p:nvSpPr>
          <p:spPr>
            <a:xfrm>
              <a:off x="4146550" y="2031759"/>
              <a:ext cx="2105024" cy="531812"/>
            </a:xfrm>
            <a:custGeom>
              <a:avLst/>
              <a:gdLst/>
              <a:ahLst/>
              <a:cxnLst/>
              <a:rect l="l" t="t" r="r" b="b"/>
              <a:pathLst>
                <a:path w="120000" h="120000" extrusionOk="0">
                  <a:moveTo>
                    <a:pt x="104807" y="120000"/>
                  </a:moveTo>
                  <a:cubicBezTo>
                    <a:pt x="15192" y="120000"/>
                    <a:pt x="15192" y="120000"/>
                    <a:pt x="15192" y="120000"/>
                  </a:cubicBezTo>
                  <a:cubicBezTo>
                    <a:pt x="6730" y="120000"/>
                    <a:pt x="0" y="93417"/>
                    <a:pt x="0" y="60000"/>
                  </a:cubicBezTo>
                  <a:cubicBezTo>
                    <a:pt x="0" y="26582"/>
                    <a:pt x="6730" y="0"/>
                    <a:pt x="15192" y="0"/>
                  </a:cubicBezTo>
                  <a:cubicBezTo>
                    <a:pt x="104807" y="0"/>
                    <a:pt x="104807" y="0"/>
                    <a:pt x="104807" y="0"/>
                  </a:cubicBezTo>
                  <a:cubicBezTo>
                    <a:pt x="113269" y="0"/>
                    <a:pt x="120000" y="26582"/>
                    <a:pt x="120000" y="60000"/>
                  </a:cubicBezTo>
                  <a:cubicBezTo>
                    <a:pt x="120000" y="93417"/>
                    <a:pt x="113269" y="120000"/>
                    <a:pt x="104807" y="12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6" name="Google Shape;536;p85"/>
            <p:cNvSpPr/>
            <p:nvPr/>
          </p:nvSpPr>
          <p:spPr>
            <a:xfrm>
              <a:off x="5154612" y="1468196"/>
              <a:ext cx="1096962" cy="1658938"/>
            </a:xfrm>
            <a:custGeom>
              <a:avLst/>
              <a:gdLst/>
              <a:ahLst/>
              <a:cxnLst/>
              <a:rect l="l" t="t" r="r" b="b"/>
              <a:pathLst>
                <a:path w="120000" h="120000" extrusionOk="0">
                  <a:moveTo>
                    <a:pt x="120000" y="60000"/>
                  </a:moveTo>
                  <a:cubicBezTo>
                    <a:pt x="120000" y="65609"/>
                    <a:pt x="116676" y="70487"/>
                    <a:pt x="111138" y="74146"/>
                  </a:cubicBezTo>
                  <a:cubicBezTo>
                    <a:pt x="110769" y="74146"/>
                    <a:pt x="110769" y="74146"/>
                    <a:pt x="110769" y="74146"/>
                  </a:cubicBezTo>
                  <a:cubicBezTo>
                    <a:pt x="52800" y="112439"/>
                    <a:pt x="52800" y="112439"/>
                    <a:pt x="52800" y="112439"/>
                  </a:cubicBezTo>
                  <a:cubicBezTo>
                    <a:pt x="41353" y="120000"/>
                    <a:pt x="22892" y="120000"/>
                    <a:pt x="11446" y="112439"/>
                  </a:cubicBezTo>
                  <a:cubicBezTo>
                    <a:pt x="0" y="104878"/>
                    <a:pt x="0" y="92682"/>
                    <a:pt x="11446" y="85121"/>
                  </a:cubicBezTo>
                  <a:cubicBezTo>
                    <a:pt x="49476" y="60000"/>
                    <a:pt x="49476" y="60000"/>
                    <a:pt x="49476" y="60000"/>
                  </a:cubicBezTo>
                  <a:cubicBezTo>
                    <a:pt x="11446" y="35121"/>
                    <a:pt x="11446" y="35121"/>
                    <a:pt x="11446" y="35121"/>
                  </a:cubicBezTo>
                  <a:cubicBezTo>
                    <a:pt x="0" y="27560"/>
                    <a:pt x="0" y="15121"/>
                    <a:pt x="11446" y="7560"/>
                  </a:cubicBezTo>
                  <a:cubicBezTo>
                    <a:pt x="22892" y="0"/>
                    <a:pt x="41353" y="0"/>
                    <a:pt x="52800" y="7560"/>
                  </a:cubicBezTo>
                  <a:cubicBezTo>
                    <a:pt x="110769" y="45853"/>
                    <a:pt x="110769" y="45853"/>
                    <a:pt x="110769" y="45853"/>
                  </a:cubicBezTo>
                  <a:cubicBezTo>
                    <a:pt x="111138" y="45853"/>
                    <a:pt x="111138" y="45853"/>
                    <a:pt x="111138" y="45853"/>
                  </a:cubicBezTo>
                  <a:cubicBezTo>
                    <a:pt x="116676" y="49512"/>
                    <a:pt x="120000" y="54390"/>
                    <a:pt x="120000" y="6000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7" name="Google Shape;537;p85"/>
            <p:cNvSpPr/>
            <p:nvPr/>
          </p:nvSpPr>
          <p:spPr>
            <a:xfrm>
              <a:off x="5607050" y="2031759"/>
              <a:ext cx="644524" cy="531812"/>
            </a:xfrm>
            <a:custGeom>
              <a:avLst/>
              <a:gdLst/>
              <a:ahLst/>
              <a:cxnLst/>
              <a:rect l="l" t="t" r="r" b="b"/>
              <a:pathLst>
                <a:path w="120000" h="120000" extrusionOk="0">
                  <a:moveTo>
                    <a:pt x="70366" y="0"/>
                  </a:moveTo>
                  <a:cubicBezTo>
                    <a:pt x="59057" y="0"/>
                    <a:pt x="48376" y="4556"/>
                    <a:pt x="39581" y="12151"/>
                  </a:cubicBezTo>
                  <a:cubicBezTo>
                    <a:pt x="39581" y="12911"/>
                    <a:pt x="38952" y="12911"/>
                    <a:pt x="38952" y="12911"/>
                  </a:cubicBezTo>
                  <a:cubicBezTo>
                    <a:pt x="31413" y="22025"/>
                    <a:pt x="31413" y="22025"/>
                    <a:pt x="31413" y="22025"/>
                  </a:cubicBezTo>
                  <a:cubicBezTo>
                    <a:pt x="0" y="60000"/>
                    <a:pt x="0" y="60000"/>
                    <a:pt x="0" y="60000"/>
                  </a:cubicBezTo>
                  <a:cubicBezTo>
                    <a:pt x="18219" y="81265"/>
                    <a:pt x="18219" y="81265"/>
                    <a:pt x="18219" y="81265"/>
                  </a:cubicBezTo>
                  <a:cubicBezTo>
                    <a:pt x="31413" y="97974"/>
                    <a:pt x="31413" y="97974"/>
                    <a:pt x="31413" y="97974"/>
                  </a:cubicBezTo>
                  <a:cubicBezTo>
                    <a:pt x="38952" y="107088"/>
                    <a:pt x="38952" y="107088"/>
                    <a:pt x="38952" y="107088"/>
                  </a:cubicBezTo>
                  <a:cubicBezTo>
                    <a:pt x="40837" y="109367"/>
                    <a:pt x="43350" y="110886"/>
                    <a:pt x="45863" y="112405"/>
                  </a:cubicBezTo>
                  <a:cubicBezTo>
                    <a:pt x="53403" y="117721"/>
                    <a:pt x="61570" y="120000"/>
                    <a:pt x="70366" y="120000"/>
                  </a:cubicBezTo>
                  <a:cubicBezTo>
                    <a:pt x="70366" y="120000"/>
                    <a:pt x="70366" y="120000"/>
                    <a:pt x="70366" y="120000"/>
                  </a:cubicBezTo>
                  <a:cubicBezTo>
                    <a:pt x="70366" y="120000"/>
                    <a:pt x="70366" y="120000"/>
                    <a:pt x="70366" y="120000"/>
                  </a:cubicBezTo>
                  <a:cubicBezTo>
                    <a:pt x="83560" y="120000"/>
                    <a:pt x="95497" y="113924"/>
                    <a:pt x="104293" y="104050"/>
                  </a:cubicBezTo>
                  <a:cubicBezTo>
                    <a:pt x="104293" y="104050"/>
                    <a:pt x="104293" y="104050"/>
                    <a:pt x="104293" y="104050"/>
                  </a:cubicBezTo>
                  <a:cubicBezTo>
                    <a:pt x="104293" y="104050"/>
                    <a:pt x="104293" y="104050"/>
                    <a:pt x="104293" y="104050"/>
                  </a:cubicBezTo>
                  <a:cubicBezTo>
                    <a:pt x="104921" y="104050"/>
                    <a:pt x="104921" y="104050"/>
                    <a:pt x="104921" y="104050"/>
                  </a:cubicBezTo>
                  <a:cubicBezTo>
                    <a:pt x="109947" y="97215"/>
                    <a:pt x="114345" y="89620"/>
                    <a:pt x="116858" y="81265"/>
                  </a:cubicBezTo>
                  <a:cubicBezTo>
                    <a:pt x="119371" y="74430"/>
                    <a:pt x="120000" y="67594"/>
                    <a:pt x="120000" y="60000"/>
                  </a:cubicBezTo>
                  <a:cubicBezTo>
                    <a:pt x="120000" y="60000"/>
                    <a:pt x="120000" y="60000"/>
                    <a:pt x="120000" y="60000"/>
                  </a:cubicBezTo>
                  <a:cubicBezTo>
                    <a:pt x="120000" y="60000"/>
                    <a:pt x="120000" y="60000"/>
                    <a:pt x="120000" y="60000"/>
                  </a:cubicBezTo>
                  <a:cubicBezTo>
                    <a:pt x="120000" y="60000"/>
                    <a:pt x="120000" y="60000"/>
                    <a:pt x="120000" y="6000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9240"/>
                  </a:cubicBezTo>
                  <a:cubicBezTo>
                    <a:pt x="120000" y="59240"/>
                    <a:pt x="120000" y="59240"/>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8481"/>
                    <a:pt x="120000" y="58481"/>
                  </a:cubicBezTo>
                  <a:cubicBezTo>
                    <a:pt x="120000" y="5848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7721"/>
                    <a:pt x="120000" y="57721"/>
                    <a:pt x="120000" y="57721"/>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962"/>
                  </a:cubicBezTo>
                  <a:cubicBezTo>
                    <a:pt x="120000" y="56962"/>
                    <a:pt x="120000" y="5696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6202"/>
                  </a:cubicBezTo>
                  <a:cubicBezTo>
                    <a:pt x="120000" y="56202"/>
                    <a:pt x="120000" y="56202"/>
                    <a:pt x="120000" y="55443"/>
                  </a:cubicBezTo>
                  <a:cubicBezTo>
                    <a:pt x="120000" y="55443"/>
                    <a:pt x="120000" y="55443"/>
                    <a:pt x="120000" y="55443"/>
                  </a:cubicBezTo>
                  <a:cubicBezTo>
                    <a:pt x="120000" y="52405"/>
                    <a:pt x="119371" y="48607"/>
                    <a:pt x="118743" y="45569"/>
                  </a:cubicBezTo>
                  <a:cubicBezTo>
                    <a:pt x="118743" y="45569"/>
                    <a:pt x="118743" y="45569"/>
                    <a:pt x="118743" y="45569"/>
                  </a:cubicBezTo>
                  <a:cubicBezTo>
                    <a:pt x="118743" y="45569"/>
                    <a:pt x="118743" y="45569"/>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810"/>
                  </a:cubicBezTo>
                  <a:cubicBezTo>
                    <a:pt x="118743" y="44810"/>
                    <a:pt x="118743" y="4481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8743" y="44050"/>
                    <a:pt x="118743" y="44050"/>
                    <a:pt x="118743" y="44050"/>
                  </a:cubicBezTo>
                  <a:cubicBezTo>
                    <a:pt x="116230" y="33417"/>
                    <a:pt x="111204" y="23544"/>
                    <a:pt x="104921" y="15949"/>
                  </a:cubicBezTo>
                  <a:cubicBezTo>
                    <a:pt x="104293" y="15949"/>
                    <a:pt x="104293" y="15949"/>
                    <a:pt x="104293" y="15949"/>
                  </a:cubicBezTo>
                  <a:cubicBezTo>
                    <a:pt x="104293" y="15949"/>
                    <a:pt x="104293" y="15949"/>
                    <a:pt x="104293" y="15949"/>
                  </a:cubicBezTo>
                  <a:cubicBezTo>
                    <a:pt x="104293" y="15949"/>
                    <a:pt x="104293" y="15949"/>
                    <a:pt x="104293" y="15949"/>
                  </a:cubicBezTo>
                  <a:cubicBezTo>
                    <a:pt x="95497" y="6075"/>
                    <a:pt x="83560" y="0"/>
                    <a:pt x="70366" y="0"/>
                  </a:cubicBezTo>
                </a:path>
              </a:pathLst>
            </a:custGeom>
            <a:solidFill>
              <a:srgbClr val="0D604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8" name="Google Shape;538;p85"/>
            <p:cNvSpPr/>
            <p:nvPr/>
          </p:nvSpPr>
          <p:spPr>
            <a:xfrm>
              <a:off x="5337175" y="2031759"/>
              <a:ext cx="647700" cy="265113"/>
            </a:xfrm>
            <a:custGeom>
              <a:avLst/>
              <a:gdLst/>
              <a:ahLst/>
              <a:cxnLst/>
              <a:rect l="l" t="t" r="r" b="b"/>
              <a:pathLst>
                <a:path w="120000" h="120000" extrusionOk="0">
                  <a:moveTo>
                    <a:pt x="120000" y="0"/>
                  </a:moveTo>
                  <a:cubicBezTo>
                    <a:pt x="0" y="0"/>
                    <a:pt x="0" y="0"/>
                    <a:pt x="0" y="0"/>
                  </a:cubicBezTo>
                  <a:cubicBezTo>
                    <a:pt x="50000" y="120000"/>
                    <a:pt x="50000" y="120000"/>
                    <a:pt x="50000" y="120000"/>
                  </a:cubicBezTo>
                  <a:cubicBezTo>
                    <a:pt x="50000" y="120000"/>
                    <a:pt x="50000" y="120000"/>
                    <a:pt x="50000" y="120000"/>
                  </a:cubicBezTo>
                  <a:cubicBezTo>
                    <a:pt x="50000" y="120000"/>
                    <a:pt x="50000" y="120000"/>
                    <a:pt x="50000" y="120000"/>
                  </a:cubicBezTo>
                  <a:cubicBezTo>
                    <a:pt x="81250" y="44050"/>
                    <a:pt x="81250" y="44050"/>
                    <a:pt x="81250" y="44050"/>
                  </a:cubicBezTo>
                  <a:cubicBezTo>
                    <a:pt x="88750" y="27341"/>
                    <a:pt x="88750" y="27341"/>
                    <a:pt x="88750" y="27341"/>
                  </a:cubicBezTo>
                  <a:cubicBezTo>
                    <a:pt x="88750" y="25822"/>
                    <a:pt x="89375" y="25822"/>
                    <a:pt x="89375" y="24303"/>
                  </a:cubicBezTo>
                  <a:cubicBezTo>
                    <a:pt x="98125" y="9113"/>
                    <a:pt x="108750" y="0"/>
                    <a:pt x="12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539" name="Google Shape;539;p85"/>
            <p:cNvSpPr/>
            <p:nvPr/>
          </p:nvSpPr>
          <p:spPr>
            <a:xfrm>
              <a:off x="5337175" y="2296872"/>
              <a:ext cx="647700" cy="266699"/>
            </a:xfrm>
            <a:custGeom>
              <a:avLst/>
              <a:gdLst/>
              <a:ahLst/>
              <a:cxnLst/>
              <a:rect l="l" t="t" r="r" b="b"/>
              <a:pathLst>
                <a:path w="120000" h="120000" extrusionOk="0">
                  <a:moveTo>
                    <a:pt x="50000" y="0"/>
                  </a:moveTo>
                  <a:cubicBezTo>
                    <a:pt x="0" y="120000"/>
                    <a:pt x="0" y="120000"/>
                    <a:pt x="0" y="120000"/>
                  </a:cubicBezTo>
                  <a:cubicBezTo>
                    <a:pt x="120000" y="120000"/>
                    <a:pt x="120000" y="120000"/>
                    <a:pt x="120000" y="120000"/>
                  </a:cubicBezTo>
                  <a:cubicBezTo>
                    <a:pt x="120000" y="120000"/>
                    <a:pt x="120000" y="120000"/>
                    <a:pt x="120000" y="120000"/>
                  </a:cubicBezTo>
                  <a:cubicBezTo>
                    <a:pt x="111250" y="120000"/>
                    <a:pt x="103125" y="115443"/>
                    <a:pt x="95625" y="104810"/>
                  </a:cubicBezTo>
                  <a:cubicBezTo>
                    <a:pt x="93125" y="101772"/>
                    <a:pt x="90625" y="98734"/>
                    <a:pt x="88750" y="94177"/>
                  </a:cubicBezTo>
                  <a:cubicBezTo>
                    <a:pt x="81250" y="75949"/>
                    <a:pt x="81250" y="75949"/>
                    <a:pt x="81250" y="75949"/>
                  </a:cubicBezTo>
                  <a:cubicBezTo>
                    <a:pt x="68125" y="42531"/>
                    <a:pt x="68125" y="42531"/>
                    <a:pt x="68125" y="42531"/>
                  </a:cubicBezTo>
                  <a:cubicBezTo>
                    <a:pt x="50000" y="0"/>
                    <a:pt x="50000" y="0"/>
                    <a:pt x="50000" y="0"/>
                  </a:cubicBezTo>
                </a:path>
              </a:pathLst>
            </a:custGeom>
            <a:solidFill>
              <a:srgbClr val="149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Aero-Infographic">
  <p:cSld name="Aero-Infographic">
    <p:spTree>
      <p:nvGrpSpPr>
        <p:cNvPr id="1" name="Shape 540"/>
        <p:cNvGrpSpPr/>
        <p:nvPr/>
      </p:nvGrpSpPr>
      <p:grpSpPr>
        <a:xfrm>
          <a:off x="0" y="0"/>
          <a:ext cx="0" cy="0"/>
          <a:chOff x="0" y="0"/>
          <a:chExt cx="0" cy="0"/>
        </a:xfrm>
      </p:grpSpPr>
      <p:sp>
        <p:nvSpPr>
          <p:cNvPr id="541" name="Google Shape;541;p86"/>
          <p:cNvSpPr txBox="1">
            <a:spLocks noGrp="1"/>
          </p:cNvSpPr>
          <p:nvPr>
            <p:ph type="title"/>
          </p:nvPr>
        </p:nvSpPr>
        <p:spPr>
          <a:xfrm>
            <a:off x="208635" y="633245"/>
            <a:ext cx="9569083"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42" name="Google Shape;542;p86"/>
          <p:cNvSpPr txBox="1">
            <a:spLocks noGrp="1"/>
          </p:cNvSpPr>
          <p:nvPr>
            <p:ph type="body" idx="1"/>
          </p:nvPr>
        </p:nvSpPr>
        <p:spPr>
          <a:xfrm>
            <a:off x="207963" y="273050"/>
            <a:ext cx="9569083"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43" name="Google Shape;543;p86"/>
          <p:cNvSpPr/>
          <p:nvPr/>
        </p:nvSpPr>
        <p:spPr>
          <a:xfrm>
            <a:off x="-84570" y="2350435"/>
            <a:ext cx="9794526" cy="3583613"/>
          </a:xfrm>
          <a:custGeom>
            <a:avLst/>
            <a:gdLst/>
            <a:ahLst/>
            <a:cxnLst/>
            <a:rect l="l" t="t" r="r" b="b"/>
            <a:pathLst>
              <a:path w="120000" h="120000" extrusionOk="0">
                <a:moveTo>
                  <a:pt x="0" y="99534"/>
                </a:moveTo>
                <a:cubicBezTo>
                  <a:pt x="17821" y="120000"/>
                  <a:pt x="19688" y="62325"/>
                  <a:pt x="28005" y="62790"/>
                </a:cubicBezTo>
                <a:cubicBezTo>
                  <a:pt x="36322" y="63255"/>
                  <a:pt x="41414" y="85581"/>
                  <a:pt x="52277" y="83720"/>
                </a:cubicBezTo>
                <a:cubicBezTo>
                  <a:pt x="63140" y="81860"/>
                  <a:pt x="63988" y="40930"/>
                  <a:pt x="75190" y="37209"/>
                </a:cubicBezTo>
                <a:cubicBezTo>
                  <a:pt x="86393" y="33488"/>
                  <a:pt x="87538" y="57093"/>
                  <a:pt x="98231" y="55697"/>
                </a:cubicBezTo>
                <a:cubicBezTo>
                  <a:pt x="108925" y="54302"/>
                  <a:pt x="109137" y="9767"/>
                  <a:pt x="120000" y="0"/>
                </a:cubicBezTo>
              </a:path>
            </a:pathLst>
          </a:custGeom>
          <a:noFill/>
          <a:ln w="15875" cap="flat" cmpd="sng">
            <a:solidFill>
              <a:schemeClr val="dk1"/>
            </a:solidFill>
            <a:prstDash val="dash"/>
            <a:miter lim="8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544" name="Google Shape;544;p86"/>
          <p:cNvGrpSpPr/>
          <p:nvPr/>
        </p:nvGrpSpPr>
        <p:grpSpPr>
          <a:xfrm>
            <a:off x="1760306" y="3744764"/>
            <a:ext cx="995965" cy="993236"/>
            <a:chOff x="1760306" y="3744764"/>
            <a:chExt cx="995965" cy="993236"/>
          </a:xfrm>
        </p:grpSpPr>
        <p:sp>
          <p:nvSpPr>
            <p:cNvPr id="545" name="Google Shape;545;p86"/>
            <p:cNvSpPr/>
            <p:nvPr/>
          </p:nvSpPr>
          <p:spPr>
            <a:xfrm>
              <a:off x="1760306" y="3744764"/>
              <a:ext cx="995965" cy="993236"/>
            </a:xfrm>
            <a:prstGeom prst="ellipse">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546" name="Google Shape;546;p86"/>
            <p:cNvSpPr/>
            <p:nvPr/>
          </p:nvSpPr>
          <p:spPr>
            <a:xfrm>
              <a:off x="2118625" y="4101719"/>
              <a:ext cx="279327" cy="279327"/>
            </a:xfrm>
            <a:custGeom>
              <a:avLst/>
              <a:gdLst/>
              <a:ahLst/>
              <a:cxnLst/>
              <a:rect l="l" t="t" r="r" b="b"/>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547" name="Google Shape;547;p86"/>
          <p:cNvGrpSpPr/>
          <p:nvPr/>
        </p:nvGrpSpPr>
        <p:grpSpPr>
          <a:xfrm>
            <a:off x="3658378" y="4366073"/>
            <a:ext cx="995965" cy="993236"/>
            <a:chOff x="3658378" y="4366073"/>
            <a:chExt cx="995965" cy="993236"/>
          </a:xfrm>
        </p:grpSpPr>
        <p:sp>
          <p:nvSpPr>
            <p:cNvPr id="548" name="Google Shape;548;p86"/>
            <p:cNvSpPr/>
            <p:nvPr/>
          </p:nvSpPr>
          <p:spPr>
            <a:xfrm>
              <a:off x="3658378" y="4366073"/>
              <a:ext cx="995965" cy="993236"/>
            </a:xfrm>
            <a:prstGeom prst="ellipse">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549" name="Google Shape;549;p86"/>
            <p:cNvSpPr/>
            <p:nvPr/>
          </p:nvSpPr>
          <p:spPr>
            <a:xfrm>
              <a:off x="4030553" y="4724983"/>
              <a:ext cx="279327" cy="279327"/>
            </a:xfrm>
            <a:custGeom>
              <a:avLst/>
              <a:gdLst/>
              <a:ahLst/>
              <a:cxnLst/>
              <a:rect l="l" t="t" r="r" b="b"/>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550" name="Google Shape;550;p86"/>
          <p:cNvGrpSpPr/>
          <p:nvPr/>
        </p:nvGrpSpPr>
        <p:grpSpPr>
          <a:xfrm>
            <a:off x="5556451" y="3010474"/>
            <a:ext cx="995965" cy="993236"/>
            <a:chOff x="5556451" y="3010474"/>
            <a:chExt cx="995965" cy="993236"/>
          </a:xfrm>
        </p:grpSpPr>
        <p:sp>
          <p:nvSpPr>
            <p:cNvPr id="551" name="Google Shape;551;p86"/>
            <p:cNvSpPr/>
            <p:nvPr/>
          </p:nvSpPr>
          <p:spPr>
            <a:xfrm>
              <a:off x="5556451" y="3010474"/>
              <a:ext cx="995965" cy="993236"/>
            </a:xfrm>
            <a:prstGeom prst="ellipse">
              <a:avLst/>
            </a:prstGeom>
            <a:gradFill>
              <a:gsLst>
                <a:gs pos="0">
                  <a:srgbClr val="6A798A"/>
                </a:gs>
                <a:gs pos="50000">
                  <a:srgbClr val="54677D"/>
                </a:gs>
                <a:gs pos="100000">
                  <a:srgbClr val="485A6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552" name="Google Shape;552;p86"/>
            <p:cNvSpPr/>
            <p:nvPr/>
          </p:nvSpPr>
          <p:spPr>
            <a:xfrm>
              <a:off x="5922678" y="3342621"/>
              <a:ext cx="279327" cy="279327"/>
            </a:xfrm>
            <a:custGeom>
              <a:avLst/>
              <a:gdLst/>
              <a:ahLst/>
              <a:cxnLst/>
              <a:rect l="l" t="t" r="r" b="b"/>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553" name="Google Shape;553;p86"/>
          <p:cNvGrpSpPr/>
          <p:nvPr/>
        </p:nvGrpSpPr>
        <p:grpSpPr>
          <a:xfrm>
            <a:off x="7454525" y="3536691"/>
            <a:ext cx="995965" cy="993236"/>
            <a:chOff x="7454525" y="3536691"/>
            <a:chExt cx="995965" cy="993236"/>
          </a:xfrm>
        </p:grpSpPr>
        <p:sp>
          <p:nvSpPr>
            <p:cNvPr id="554" name="Google Shape;554;p86"/>
            <p:cNvSpPr/>
            <p:nvPr/>
          </p:nvSpPr>
          <p:spPr>
            <a:xfrm>
              <a:off x="7454525" y="3536691"/>
              <a:ext cx="995965" cy="993236"/>
            </a:xfrm>
            <a:prstGeom prst="ellipse">
              <a:avLst/>
            </a:prstGeom>
            <a:gradFill>
              <a:gsLst>
                <a:gs pos="0">
                  <a:srgbClr val="5E697B"/>
                </a:gs>
                <a:gs pos="50000">
                  <a:srgbClr val="42536A"/>
                </a:gs>
                <a:gs pos="100000">
                  <a:srgbClr val="38495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555" name="Google Shape;555;p86"/>
            <p:cNvSpPr/>
            <p:nvPr/>
          </p:nvSpPr>
          <p:spPr>
            <a:xfrm>
              <a:off x="7812842" y="3893644"/>
              <a:ext cx="279327" cy="279327"/>
            </a:xfrm>
            <a:custGeom>
              <a:avLst/>
              <a:gdLst/>
              <a:ahLst/>
              <a:cxnLst/>
              <a:rect l="l" t="t" r="r" b="b"/>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sp>
        <p:nvSpPr>
          <p:cNvPr id="556" name="Google Shape;556;p86"/>
          <p:cNvSpPr/>
          <p:nvPr/>
        </p:nvSpPr>
        <p:spPr>
          <a:xfrm>
            <a:off x="9656652" y="830141"/>
            <a:ext cx="1589340" cy="1589340"/>
          </a:xfrm>
          <a:custGeom>
            <a:avLst/>
            <a:gdLst/>
            <a:ahLst/>
            <a:cxnLst/>
            <a:rect l="l" t="t" r="r" b="b"/>
            <a:pathLst>
              <a:path w="120000" h="120000" extrusionOk="0">
                <a:moveTo>
                  <a:pt x="68227" y="110255"/>
                </a:moveTo>
                <a:lnTo>
                  <a:pt x="52294" y="71566"/>
                </a:lnTo>
                <a:lnTo>
                  <a:pt x="109194" y="14666"/>
                </a:lnTo>
                <a:cubicBezTo>
                  <a:pt x="109194" y="14666"/>
                  <a:pt x="68227" y="110255"/>
                  <a:pt x="68227" y="110255"/>
                </a:cubicBezTo>
                <a:close/>
                <a:moveTo>
                  <a:pt x="9750" y="51777"/>
                </a:moveTo>
                <a:lnTo>
                  <a:pt x="105333" y="10805"/>
                </a:lnTo>
                <a:lnTo>
                  <a:pt x="48438" y="67705"/>
                </a:lnTo>
                <a:cubicBezTo>
                  <a:pt x="48438" y="67705"/>
                  <a:pt x="9750" y="51777"/>
                  <a:pt x="9750" y="51777"/>
                </a:cubicBezTo>
                <a:close/>
                <a:moveTo>
                  <a:pt x="120000" y="2727"/>
                </a:moveTo>
                <a:cubicBezTo>
                  <a:pt x="120000" y="1222"/>
                  <a:pt x="118777" y="0"/>
                  <a:pt x="117272" y="0"/>
                </a:cubicBezTo>
                <a:cubicBezTo>
                  <a:pt x="116855" y="0"/>
                  <a:pt x="116466" y="111"/>
                  <a:pt x="116111" y="288"/>
                </a:cubicBezTo>
                <a:lnTo>
                  <a:pt x="116100" y="266"/>
                </a:lnTo>
                <a:lnTo>
                  <a:pt x="1677" y="49305"/>
                </a:lnTo>
                <a:cubicBezTo>
                  <a:pt x="1672" y="49305"/>
                  <a:pt x="1661" y="49311"/>
                  <a:pt x="1650" y="49316"/>
                </a:cubicBezTo>
                <a:lnTo>
                  <a:pt x="1555" y="49361"/>
                </a:lnTo>
                <a:lnTo>
                  <a:pt x="1561" y="49372"/>
                </a:lnTo>
                <a:cubicBezTo>
                  <a:pt x="644" y="49816"/>
                  <a:pt x="0" y="50733"/>
                  <a:pt x="0" y="51816"/>
                </a:cubicBezTo>
                <a:cubicBezTo>
                  <a:pt x="0" y="53055"/>
                  <a:pt x="838" y="54061"/>
                  <a:pt x="1972" y="54394"/>
                </a:cubicBezTo>
                <a:lnTo>
                  <a:pt x="1961" y="54438"/>
                </a:lnTo>
                <a:lnTo>
                  <a:pt x="47011" y="72988"/>
                </a:lnTo>
                <a:lnTo>
                  <a:pt x="65561" y="118044"/>
                </a:lnTo>
                <a:lnTo>
                  <a:pt x="65605" y="118027"/>
                </a:lnTo>
                <a:cubicBezTo>
                  <a:pt x="65938" y="119161"/>
                  <a:pt x="66944" y="120000"/>
                  <a:pt x="68183" y="120000"/>
                </a:cubicBezTo>
                <a:cubicBezTo>
                  <a:pt x="69266" y="120000"/>
                  <a:pt x="70188" y="119355"/>
                  <a:pt x="70627" y="118438"/>
                </a:cubicBezTo>
                <a:lnTo>
                  <a:pt x="70644" y="118444"/>
                </a:lnTo>
                <a:lnTo>
                  <a:pt x="70683" y="118350"/>
                </a:lnTo>
                <a:cubicBezTo>
                  <a:pt x="70688" y="118338"/>
                  <a:pt x="70694" y="118333"/>
                  <a:pt x="70694" y="118322"/>
                </a:cubicBezTo>
                <a:lnTo>
                  <a:pt x="119738" y="3900"/>
                </a:lnTo>
                <a:lnTo>
                  <a:pt x="119705" y="3883"/>
                </a:lnTo>
                <a:cubicBezTo>
                  <a:pt x="119877" y="3533"/>
                  <a:pt x="120000" y="3150"/>
                  <a:pt x="120000" y="2727"/>
                </a:cubicBezTo>
                <a:moveTo>
                  <a:pt x="43638" y="90000"/>
                </a:moveTo>
                <a:cubicBezTo>
                  <a:pt x="42883" y="90000"/>
                  <a:pt x="42200" y="90305"/>
                  <a:pt x="41705" y="90800"/>
                </a:cubicBezTo>
                <a:lnTo>
                  <a:pt x="33527" y="98983"/>
                </a:lnTo>
                <a:cubicBezTo>
                  <a:pt x="33033" y="99472"/>
                  <a:pt x="32727" y="100161"/>
                  <a:pt x="32727" y="100911"/>
                </a:cubicBezTo>
                <a:cubicBezTo>
                  <a:pt x="32727" y="102416"/>
                  <a:pt x="33950" y="103638"/>
                  <a:pt x="35455" y="103638"/>
                </a:cubicBezTo>
                <a:cubicBezTo>
                  <a:pt x="36205" y="103638"/>
                  <a:pt x="36888" y="103333"/>
                  <a:pt x="37383" y="102838"/>
                </a:cubicBezTo>
                <a:lnTo>
                  <a:pt x="45566" y="94655"/>
                </a:lnTo>
                <a:cubicBezTo>
                  <a:pt x="46061" y="94166"/>
                  <a:pt x="46361" y="93483"/>
                  <a:pt x="46361" y="92727"/>
                </a:cubicBezTo>
                <a:cubicBezTo>
                  <a:pt x="46361" y="91222"/>
                  <a:pt x="45144" y="90000"/>
                  <a:pt x="43638" y="90000"/>
                </a:cubicBezTo>
                <a:moveTo>
                  <a:pt x="43638" y="79094"/>
                </a:moveTo>
                <a:cubicBezTo>
                  <a:pt x="43638" y="77588"/>
                  <a:pt x="42416" y="76361"/>
                  <a:pt x="40911" y="76361"/>
                </a:cubicBezTo>
                <a:cubicBezTo>
                  <a:pt x="40155" y="76361"/>
                  <a:pt x="39472" y="76672"/>
                  <a:pt x="38983" y="77161"/>
                </a:cubicBezTo>
                <a:lnTo>
                  <a:pt x="11705" y="104433"/>
                </a:lnTo>
                <a:cubicBezTo>
                  <a:pt x="11216" y="104933"/>
                  <a:pt x="10911" y="105616"/>
                  <a:pt x="10911" y="106361"/>
                </a:cubicBezTo>
                <a:cubicBezTo>
                  <a:pt x="10911" y="107872"/>
                  <a:pt x="12133" y="109088"/>
                  <a:pt x="13638" y="109088"/>
                </a:cubicBezTo>
                <a:cubicBezTo>
                  <a:pt x="14388" y="109088"/>
                  <a:pt x="15072" y="108788"/>
                  <a:pt x="15566" y="108294"/>
                </a:cubicBezTo>
                <a:lnTo>
                  <a:pt x="42838" y="81016"/>
                </a:lnTo>
                <a:cubicBezTo>
                  <a:pt x="43333" y="80527"/>
                  <a:pt x="43638" y="79844"/>
                  <a:pt x="43638" y="79094"/>
                </a:cubicBezTo>
                <a:moveTo>
                  <a:pt x="26472" y="81016"/>
                </a:moveTo>
                <a:lnTo>
                  <a:pt x="29200" y="78294"/>
                </a:lnTo>
                <a:cubicBezTo>
                  <a:pt x="29694" y="77800"/>
                  <a:pt x="30000" y="77116"/>
                  <a:pt x="30000" y="76361"/>
                </a:cubicBezTo>
                <a:cubicBezTo>
                  <a:pt x="30000" y="74861"/>
                  <a:pt x="28777" y="73638"/>
                  <a:pt x="27272" y="73638"/>
                </a:cubicBezTo>
                <a:cubicBezTo>
                  <a:pt x="26522" y="73638"/>
                  <a:pt x="25838" y="73944"/>
                  <a:pt x="25344" y="74433"/>
                </a:cubicBezTo>
                <a:lnTo>
                  <a:pt x="22616" y="77161"/>
                </a:lnTo>
                <a:cubicBezTo>
                  <a:pt x="22122" y="77661"/>
                  <a:pt x="21816" y="78338"/>
                  <a:pt x="21816" y="79094"/>
                </a:cubicBezTo>
                <a:cubicBezTo>
                  <a:pt x="21816" y="80594"/>
                  <a:pt x="23038" y="81816"/>
                  <a:pt x="24544" y="81816"/>
                </a:cubicBezTo>
                <a:cubicBezTo>
                  <a:pt x="25300" y="81816"/>
                  <a:pt x="25977" y="81516"/>
                  <a:pt x="26472" y="81016"/>
                </a:cubicBezTo>
              </a:path>
            </a:pathLst>
          </a:custGeom>
          <a:solidFill>
            <a:schemeClr val="accen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sp>
        <p:nvSpPr>
          <p:cNvPr id="557" name="Google Shape;557;p86"/>
          <p:cNvSpPr/>
          <p:nvPr/>
        </p:nvSpPr>
        <p:spPr>
          <a:xfrm>
            <a:off x="3061373" y="3925276"/>
            <a:ext cx="279327" cy="279327"/>
          </a:xfrm>
          <a:custGeom>
            <a:avLst/>
            <a:gdLst/>
            <a:ahLst/>
            <a:cxnLst/>
            <a:rect l="l" t="t" r="r" b="b"/>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558" name="Google Shape;558;p86"/>
          <p:cNvSpPr/>
          <p:nvPr/>
        </p:nvSpPr>
        <p:spPr>
          <a:xfrm>
            <a:off x="2820294" y="4872157"/>
            <a:ext cx="279327" cy="279327"/>
          </a:xfrm>
          <a:custGeom>
            <a:avLst/>
            <a:gdLst/>
            <a:ahLst/>
            <a:cxnLst/>
            <a:rect l="l" t="t" r="r" b="b"/>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559" name="Google Shape;559;p86"/>
          <p:cNvSpPr/>
          <p:nvPr/>
        </p:nvSpPr>
        <p:spPr>
          <a:xfrm>
            <a:off x="5352763" y="4390342"/>
            <a:ext cx="279327" cy="279327"/>
          </a:xfrm>
          <a:custGeom>
            <a:avLst/>
            <a:gdLst/>
            <a:ahLst/>
            <a:cxnLst/>
            <a:rect l="l" t="t" r="r" b="b"/>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560" name="Google Shape;560;p86"/>
          <p:cNvSpPr/>
          <p:nvPr/>
        </p:nvSpPr>
        <p:spPr>
          <a:xfrm>
            <a:off x="7165005" y="2888865"/>
            <a:ext cx="279327" cy="279327"/>
          </a:xfrm>
          <a:custGeom>
            <a:avLst/>
            <a:gdLst/>
            <a:ahLst/>
            <a:cxnLst/>
            <a:rect l="l" t="t" r="r" b="b"/>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561" name="Google Shape;561;p86"/>
          <p:cNvSpPr txBox="1">
            <a:spLocks noGrp="1"/>
          </p:cNvSpPr>
          <p:nvPr>
            <p:ph type="body" idx="2"/>
          </p:nvPr>
        </p:nvSpPr>
        <p:spPr>
          <a:xfrm>
            <a:off x="1180757" y="2775427"/>
            <a:ext cx="2247780" cy="8736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2" name="Google Shape;562;p86"/>
          <p:cNvSpPr txBox="1">
            <a:spLocks noGrp="1"/>
          </p:cNvSpPr>
          <p:nvPr>
            <p:ph type="body" idx="3"/>
          </p:nvPr>
        </p:nvSpPr>
        <p:spPr>
          <a:xfrm>
            <a:off x="3025297" y="5390259"/>
            <a:ext cx="2327466" cy="78964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3" name="Google Shape;563;p86"/>
          <p:cNvSpPr txBox="1">
            <a:spLocks noGrp="1"/>
          </p:cNvSpPr>
          <p:nvPr>
            <p:ph type="body" idx="4"/>
          </p:nvPr>
        </p:nvSpPr>
        <p:spPr>
          <a:xfrm>
            <a:off x="4721151" y="2149850"/>
            <a:ext cx="2327466" cy="86275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4" name="Google Shape;564;p86"/>
          <p:cNvSpPr txBox="1">
            <a:spLocks noGrp="1"/>
          </p:cNvSpPr>
          <p:nvPr>
            <p:ph type="body" idx="5"/>
          </p:nvPr>
        </p:nvSpPr>
        <p:spPr>
          <a:xfrm>
            <a:off x="6986775" y="4708150"/>
            <a:ext cx="2327466" cy="78964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5" name="Google Shape;565;p86"/>
          <p:cNvSpPr txBox="1">
            <a:spLocks noGrp="1"/>
          </p:cNvSpPr>
          <p:nvPr>
            <p:ph type="body" idx="6"/>
          </p:nvPr>
        </p:nvSpPr>
        <p:spPr>
          <a:xfrm>
            <a:off x="10694145" y="1955612"/>
            <a:ext cx="1318631" cy="186025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1"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1"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6" name="Google Shape;566;p86"/>
          <p:cNvSpPr txBox="1">
            <a:spLocks noGrp="1"/>
          </p:cNvSpPr>
          <p:nvPr>
            <p:ph type="body" idx="7"/>
          </p:nvPr>
        </p:nvSpPr>
        <p:spPr>
          <a:xfrm>
            <a:off x="1180758" y="2222957"/>
            <a:ext cx="2247780" cy="4960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7" name="Google Shape;567;p86"/>
          <p:cNvSpPr txBox="1">
            <a:spLocks noGrp="1"/>
          </p:cNvSpPr>
          <p:nvPr>
            <p:ph type="body" idx="8"/>
          </p:nvPr>
        </p:nvSpPr>
        <p:spPr>
          <a:xfrm>
            <a:off x="4721151" y="1607631"/>
            <a:ext cx="2327466" cy="4960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8" name="Google Shape;568;p86"/>
          <p:cNvSpPr txBox="1">
            <a:spLocks noGrp="1"/>
          </p:cNvSpPr>
          <p:nvPr>
            <p:ph type="body" idx="9"/>
          </p:nvPr>
        </p:nvSpPr>
        <p:spPr>
          <a:xfrm>
            <a:off x="3025297" y="6180788"/>
            <a:ext cx="2327466" cy="364177"/>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9" name="Google Shape;569;p86"/>
          <p:cNvSpPr txBox="1">
            <a:spLocks noGrp="1"/>
          </p:cNvSpPr>
          <p:nvPr>
            <p:ph type="body" idx="13"/>
          </p:nvPr>
        </p:nvSpPr>
        <p:spPr>
          <a:xfrm>
            <a:off x="6986775" y="5537050"/>
            <a:ext cx="2327466" cy="4960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5_Custom Layout">
  <p:cSld name="5_Custom Layout">
    <p:spTree>
      <p:nvGrpSpPr>
        <p:cNvPr id="1" name="Shape 570"/>
        <p:cNvGrpSpPr/>
        <p:nvPr/>
      </p:nvGrpSpPr>
      <p:grpSpPr>
        <a:xfrm>
          <a:off x="0" y="0"/>
          <a:ext cx="0" cy="0"/>
          <a:chOff x="0" y="0"/>
          <a:chExt cx="0" cy="0"/>
        </a:xfrm>
      </p:grpSpPr>
      <p:sp>
        <p:nvSpPr>
          <p:cNvPr id="571" name="Google Shape;571;p87"/>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72" name="Google Shape;572;p87"/>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573" name="Google Shape;573;p87"/>
          <p:cNvGrpSpPr/>
          <p:nvPr/>
        </p:nvGrpSpPr>
        <p:grpSpPr>
          <a:xfrm>
            <a:off x="8705339" y="1607951"/>
            <a:ext cx="2504672" cy="2336330"/>
            <a:chOff x="8705339" y="1607951"/>
            <a:chExt cx="2504672" cy="2336330"/>
          </a:xfrm>
        </p:grpSpPr>
        <p:grpSp>
          <p:nvGrpSpPr>
            <p:cNvPr id="574" name="Google Shape;574;p87"/>
            <p:cNvGrpSpPr/>
            <p:nvPr/>
          </p:nvGrpSpPr>
          <p:grpSpPr>
            <a:xfrm>
              <a:off x="8705339" y="1607951"/>
              <a:ext cx="2358104" cy="2097263"/>
              <a:chOff x="8705339" y="1607951"/>
              <a:chExt cx="2358104" cy="2097263"/>
            </a:xfrm>
          </p:grpSpPr>
          <p:sp>
            <p:nvSpPr>
              <p:cNvPr id="575" name="Google Shape;575;p87"/>
              <p:cNvSpPr/>
              <p:nvPr/>
            </p:nvSpPr>
            <p:spPr>
              <a:xfrm rot="-5400000">
                <a:off x="8706847" y="1606446"/>
                <a:ext cx="1180703" cy="1183715"/>
              </a:xfrm>
              <a:custGeom>
                <a:avLst/>
                <a:gdLst/>
                <a:ahLst/>
                <a:cxnLst/>
                <a:rect l="l" t="t" r="r" b="b"/>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76" name="Google Shape;576;p87"/>
              <p:cNvSpPr/>
              <p:nvPr/>
            </p:nvSpPr>
            <p:spPr>
              <a:xfrm>
                <a:off x="9882742" y="1607951"/>
                <a:ext cx="1180701" cy="1183715"/>
              </a:xfrm>
              <a:custGeom>
                <a:avLst/>
                <a:gdLst/>
                <a:ahLst/>
                <a:cxnLst/>
                <a:rect l="l" t="t" r="r" b="b"/>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77" name="Google Shape;577;p87"/>
              <p:cNvSpPr/>
              <p:nvPr/>
            </p:nvSpPr>
            <p:spPr>
              <a:xfrm>
                <a:off x="8705339" y="2785319"/>
                <a:ext cx="455853" cy="91935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78" name="Google Shape;578;p87"/>
              <p:cNvSpPr/>
              <p:nvPr/>
            </p:nvSpPr>
            <p:spPr>
              <a:xfrm>
                <a:off x="10607442" y="2785321"/>
                <a:ext cx="455853" cy="919893"/>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579" name="Google Shape;579;p87"/>
            <p:cNvSpPr/>
            <p:nvPr/>
          </p:nvSpPr>
          <p:spPr>
            <a:xfrm rot="2700000">
              <a:off x="10575857" y="3310127"/>
              <a:ext cx="525350" cy="525350"/>
            </a:xfrm>
            <a:custGeom>
              <a:avLst/>
              <a:gdLst/>
              <a:ahLst/>
              <a:cxnLst/>
              <a:rect l="l" t="t" r="r" b="b"/>
              <a:pathLst>
                <a:path w="120000" h="120000" extrusionOk="0">
                  <a:moveTo>
                    <a:pt x="0" y="120000"/>
                  </a:moveTo>
                  <a:lnTo>
                    <a:pt x="120000" y="0"/>
                  </a:lnTo>
                  <a:lnTo>
                    <a:pt x="120000" y="120000"/>
                  </a:lnTo>
                  <a:lnTo>
                    <a:pt x="0" y="120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580" name="Google Shape;580;p87"/>
          <p:cNvGrpSpPr/>
          <p:nvPr/>
        </p:nvGrpSpPr>
        <p:grpSpPr>
          <a:xfrm>
            <a:off x="6794670" y="3441706"/>
            <a:ext cx="2503757" cy="2336328"/>
            <a:chOff x="3371475" y="3591818"/>
            <a:chExt cx="2074748" cy="1936007"/>
          </a:xfrm>
        </p:grpSpPr>
        <p:sp>
          <p:nvSpPr>
            <p:cNvPr id="581" name="Google Shape;581;p87"/>
            <p:cNvSpPr/>
            <p:nvPr/>
          </p:nvSpPr>
          <p:spPr>
            <a:xfrm rot="-5400000" flipH="1">
              <a:off x="3372725" y="4548183"/>
              <a:ext cx="978394" cy="980890"/>
            </a:xfrm>
            <a:custGeom>
              <a:avLst/>
              <a:gdLst/>
              <a:ahLst/>
              <a:cxnLst/>
              <a:rect l="l" t="t" r="r" b="b"/>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82" name="Google Shape;582;p87"/>
            <p:cNvSpPr/>
            <p:nvPr/>
          </p:nvSpPr>
          <p:spPr>
            <a:xfrm rot="10800000" flipH="1">
              <a:off x="4346378" y="4546935"/>
              <a:ext cx="978394" cy="980890"/>
            </a:xfrm>
            <a:custGeom>
              <a:avLst/>
              <a:gdLst/>
              <a:ahLst/>
              <a:cxnLst/>
              <a:rect l="l" t="t" r="r" b="b"/>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83" name="Google Shape;583;p87"/>
            <p:cNvSpPr/>
            <p:nvPr/>
          </p:nvSpPr>
          <p:spPr>
            <a:xfrm rot="10800000" flipH="1">
              <a:off x="3371475" y="3790370"/>
              <a:ext cx="377745" cy="761826"/>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84" name="Google Shape;584;p87"/>
            <p:cNvSpPr/>
            <p:nvPr/>
          </p:nvSpPr>
          <p:spPr>
            <a:xfrm rot="10800000" flipH="1">
              <a:off x="4946903" y="3789921"/>
              <a:ext cx="377745" cy="76227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85" name="Google Shape;585;p87"/>
            <p:cNvSpPr/>
            <p:nvPr/>
          </p:nvSpPr>
          <p:spPr>
            <a:xfrm rot="8100000" flipH="1">
              <a:off x="4920731" y="3681978"/>
              <a:ext cx="435332" cy="435332"/>
            </a:xfrm>
            <a:custGeom>
              <a:avLst/>
              <a:gdLst/>
              <a:ahLst/>
              <a:cxnLst/>
              <a:rect l="l" t="t" r="r" b="b"/>
              <a:pathLst>
                <a:path w="120000" h="120000" extrusionOk="0">
                  <a:moveTo>
                    <a:pt x="0" y="120000"/>
                  </a:moveTo>
                  <a:lnTo>
                    <a:pt x="120000" y="0"/>
                  </a:lnTo>
                  <a:lnTo>
                    <a:pt x="120000" y="120000"/>
                  </a:lnTo>
                  <a:lnTo>
                    <a:pt x="0" y="120000"/>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586" name="Google Shape;586;p87"/>
          <p:cNvGrpSpPr/>
          <p:nvPr/>
        </p:nvGrpSpPr>
        <p:grpSpPr>
          <a:xfrm>
            <a:off x="4892567" y="1607951"/>
            <a:ext cx="2504672" cy="2336330"/>
            <a:chOff x="4892567" y="1607951"/>
            <a:chExt cx="2504672" cy="2336330"/>
          </a:xfrm>
        </p:grpSpPr>
        <p:sp>
          <p:nvSpPr>
            <p:cNvPr id="587" name="Google Shape;587;p87"/>
            <p:cNvSpPr/>
            <p:nvPr/>
          </p:nvSpPr>
          <p:spPr>
            <a:xfrm rot="-5400000">
              <a:off x="4894075" y="1606446"/>
              <a:ext cx="1180703" cy="1183715"/>
            </a:xfrm>
            <a:custGeom>
              <a:avLst/>
              <a:gdLst/>
              <a:ahLst/>
              <a:cxnLst/>
              <a:rect l="l" t="t" r="r" b="b"/>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88" name="Google Shape;588;p87"/>
            <p:cNvSpPr/>
            <p:nvPr/>
          </p:nvSpPr>
          <p:spPr>
            <a:xfrm>
              <a:off x="6069971" y="1607951"/>
              <a:ext cx="1180701" cy="1183715"/>
            </a:xfrm>
            <a:custGeom>
              <a:avLst/>
              <a:gdLst/>
              <a:ahLst/>
              <a:cxnLst/>
              <a:rect l="l" t="t" r="r" b="b"/>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89" name="Google Shape;589;p87"/>
            <p:cNvSpPr/>
            <p:nvPr/>
          </p:nvSpPr>
          <p:spPr>
            <a:xfrm>
              <a:off x="4892567" y="2785319"/>
              <a:ext cx="455853" cy="91935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0" name="Google Shape;590;p87"/>
            <p:cNvSpPr/>
            <p:nvPr/>
          </p:nvSpPr>
          <p:spPr>
            <a:xfrm>
              <a:off x="6794671" y="2785321"/>
              <a:ext cx="455853" cy="91989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1" name="Google Shape;591;p87"/>
            <p:cNvSpPr/>
            <p:nvPr/>
          </p:nvSpPr>
          <p:spPr>
            <a:xfrm rot="2700000">
              <a:off x="6763085" y="3310127"/>
              <a:ext cx="525350" cy="525350"/>
            </a:xfrm>
            <a:custGeom>
              <a:avLst/>
              <a:gdLst/>
              <a:ahLst/>
              <a:cxnLst/>
              <a:rect l="l" t="t" r="r" b="b"/>
              <a:pathLst>
                <a:path w="120000" h="120000" extrusionOk="0">
                  <a:moveTo>
                    <a:pt x="0" y="120000"/>
                  </a:moveTo>
                  <a:lnTo>
                    <a:pt x="120000" y="0"/>
                  </a:lnTo>
                  <a:lnTo>
                    <a:pt x="120000" y="120000"/>
                  </a:lnTo>
                  <a:lnTo>
                    <a:pt x="0" y="120000"/>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592" name="Google Shape;592;p87"/>
          <p:cNvGrpSpPr/>
          <p:nvPr/>
        </p:nvGrpSpPr>
        <p:grpSpPr>
          <a:xfrm>
            <a:off x="2992894" y="3441706"/>
            <a:ext cx="2503757" cy="2336328"/>
            <a:chOff x="3371475" y="3591818"/>
            <a:chExt cx="2074748" cy="1936007"/>
          </a:xfrm>
        </p:grpSpPr>
        <p:sp>
          <p:nvSpPr>
            <p:cNvPr id="593" name="Google Shape;593;p87"/>
            <p:cNvSpPr/>
            <p:nvPr/>
          </p:nvSpPr>
          <p:spPr>
            <a:xfrm rot="-5400000" flipH="1">
              <a:off x="3372725" y="4548183"/>
              <a:ext cx="978394" cy="980890"/>
            </a:xfrm>
            <a:custGeom>
              <a:avLst/>
              <a:gdLst/>
              <a:ahLst/>
              <a:cxnLst/>
              <a:rect l="l" t="t" r="r" b="b"/>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4" name="Google Shape;594;p87"/>
            <p:cNvSpPr/>
            <p:nvPr/>
          </p:nvSpPr>
          <p:spPr>
            <a:xfrm rot="10800000" flipH="1">
              <a:off x="4346378" y="4546935"/>
              <a:ext cx="978394" cy="980890"/>
            </a:xfrm>
            <a:custGeom>
              <a:avLst/>
              <a:gdLst/>
              <a:ahLst/>
              <a:cxnLst/>
              <a:rect l="l" t="t" r="r" b="b"/>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5" name="Google Shape;595;p87"/>
            <p:cNvSpPr/>
            <p:nvPr/>
          </p:nvSpPr>
          <p:spPr>
            <a:xfrm rot="10800000" flipH="1">
              <a:off x="3371475" y="3790370"/>
              <a:ext cx="377745" cy="761826"/>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6" name="Google Shape;596;p87"/>
            <p:cNvSpPr/>
            <p:nvPr/>
          </p:nvSpPr>
          <p:spPr>
            <a:xfrm rot="10800000" flipH="1">
              <a:off x="4946903" y="3789921"/>
              <a:ext cx="377745" cy="76227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97" name="Google Shape;597;p87"/>
            <p:cNvSpPr/>
            <p:nvPr/>
          </p:nvSpPr>
          <p:spPr>
            <a:xfrm rot="8100000" flipH="1">
              <a:off x="4920731" y="3681978"/>
              <a:ext cx="435332" cy="435332"/>
            </a:xfrm>
            <a:custGeom>
              <a:avLst/>
              <a:gdLst/>
              <a:ahLst/>
              <a:cxnLst/>
              <a:rect l="l" t="t" r="r" b="b"/>
              <a:pathLst>
                <a:path w="120000" h="120000" extrusionOk="0">
                  <a:moveTo>
                    <a:pt x="0" y="120000"/>
                  </a:moveTo>
                  <a:lnTo>
                    <a:pt x="120000" y="0"/>
                  </a:lnTo>
                  <a:lnTo>
                    <a:pt x="120000" y="120000"/>
                  </a:lnTo>
                  <a:lnTo>
                    <a:pt x="0" y="120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grpSp>
        <p:nvGrpSpPr>
          <p:cNvPr id="598" name="Google Shape;598;p87"/>
          <p:cNvGrpSpPr/>
          <p:nvPr/>
        </p:nvGrpSpPr>
        <p:grpSpPr>
          <a:xfrm>
            <a:off x="1090792" y="1607950"/>
            <a:ext cx="2504673" cy="2336331"/>
            <a:chOff x="1090792" y="1607950"/>
            <a:chExt cx="2504673" cy="2336331"/>
          </a:xfrm>
        </p:grpSpPr>
        <p:sp>
          <p:nvSpPr>
            <p:cNvPr id="599" name="Google Shape;599;p87"/>
            <p:cNvSpPr/>
            <p:nvPr/>
          </p:nvSpPr>
          <p:spPr>
            <a:xfrm rot="-5400000">
              <a:off x="1092300" y="1606446"/>
              <a:ext cx="1180703" cy="1183715"/>
            </a:xfrm>
            <a:custGeom>
              <a:avLst/>
              <a:gdLst/>
              <a:ahLst/>
              <a:cxnLst/>
              <a:rect l="l" t="t" r="r" b="b"/>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00" name="Google Shape;600;p87"/>
            <p:cNvSpPr/>
            <p:nvPr/>
          </p:nvSpPr>
          <p:spPr>
            <a:xfrm>
              <a:off x="2268196" y="1607950"/>
              <a:ext cx="1180701" cy="1183715"/>
            </a:xfrm>
            <a:custGeom>
              <a:avLst/>
              <a:gdLst/>
              <a:ahLst/>
              <a:cxnLst/>
              <a:rect l="l" t="t" r="r" b="b"/>
              <a:pathLst>
                <a:path w="120000" h="120000" extrusionOk="0">
                  <a:moveTo>
                    <a:pt x="0" y="0"/>
                  </a:moveTo>
                  <a:lnTo>
                    <a:pt x="11979" y="603"/>
                  </a:lnTo>
                  <a:cubicBezTo>
                    <a:pt x="72653" y="6749"/>
                    <a:pt x="120000" y="57859"/>
                    <a:pt x="120000" y="120000"/>
                  </a:cubicBezTo>
                  <a:lnTo>
                    <a:pt x="73548" y="120000"/>
                  </a:lnTo>
                  <a:lnTo>
                    <a:pt x="73548" y="119999"/>
                  </a:lnTo>
                  <a:cubicBezTo>
                    <a:pt x="73548" y="81849"/>
                    <a:pt x="44480" y="50470"/>
                    <a:pt x="7230" y="46697"/>
                  </a:cubicBezTo>
                  <a:lnTo>
                    <a:pt x="0" y="4633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01" name="Google Shape;601;p87"/>
            <p:cNvSpPr/>
            <p:nvPr/>
          </p:nvSpPr>
          <p:spPr>
            <a:xfrm>
              <a:off x="1090792" y="2785318"/>
              <a:ext cx="455853" cy="91935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02" name="Google Shape;602;p87"/>
            <p:cNvSpPr/>
            <p:nvPr/>
          </p:nvSpPr>
          <p:spPr>
            <a:xfrm>
              <a:off x="2992894" y="2785318"/>
              <a:ext cx="455853" cy="91989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03" name="Google Shape;603;p87"/>
            <p:cNvSpPr/>
            <p:nvPr/>
          </p:nvSpPr>
          <p:spPr>
            <a:xfrm rot="2700000">
              <a:off x="2961311" y="3310127"/>
              <a:ext cx="525350" cy="525350"/>
            </a:xfrm>
            <a:custGeom>
              <a:avLst/>
              <a:gdLst/>
              <a:ahLst/>
              <a:cxnLst/>
              <a:rect l="l" t="t" r="r" b="b"/>
              <a:pathLst>
                <a:path w="120000" h="120000" extrusionOk="0">
                  <a:moveTo>
                    <a:pt x="0" y="120000"/>
                  </a:moveTo>
                  <a:lnTo>
                    <a:pt x="120000" y="0"/>
                  </a:lnTo>
                  <a:lnTo>
                    <a:pt x="120000" y="120000"/>
                  </a:lnTo>
                  <a:lnTo>
                    <a:pt x="0" y="12000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604" name="Google Shape;604;p87"/>
          <p:cNvSpPr/>
          <p:nvPr/>
        </p:nvSpPr>
        <p:spPr>
          <a:xfrm>
            <a:off x="1981263" y="2448663"/>
            <a:ext cx="611596" cy="61159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05" name="Google Shape;605;p87"/>
          <p:cNvSpPr/>
          <p:nvPr/>
        </p:nvSpPr>
        <p:spPr>
          <a:xfrm>
            <a:off x="2153233" y="2615963"/>
            <a:ext cx="279327" cy="279327"/>
          </a:xfrm>
          <a:custGeom>
            <a:avLst/>
            <a:gdLst/>
            <a:ahLst/>
            <a:cxnLst/>
            <a:rect l="l" t="t" r="r" b="b"/>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606" name="Google Shape;606;p87"/>
          <p:cNvSpPr/>
          <p:nvPr/>
        </p:nvSpPr>
        <p:spPr>
          <a:xfrm>
            <a:off x="3864632" y="4349703"/>
            <a:ext cx="611596" cy="611596"/>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07" name="Google Shape;607;p87"/>
          <p:cNvSpPr/>
          <p:nvPr/>
        </p:nvSpPr>
        <p:spPr>
          <a:xfrm>
            <a:off x="4047092" y="4515837"/>
            <a:ext cx="279327" cy="279327"/>
          </a:xfrm>
          <a:custGeom>
            <a:avLst/>
            <a:gdLst/>
            <a:ahLst/>
            <a:cxnLst/>
            <a:rect l="l" t="t" r="r" b="b"/>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nvGrpSpPr>
          <p:cNvPr id="608" name="Google Shape;608;p87"/>
          <p:cNvGrpSpPr/>
          <p:nvPr/>
        </p:nvGrpSpPr>
        <p:grpSpPr>
          <a:xfrm>
            <a:off x="5759496" y="2448663"/>
            <a:ext cx="611596" cy="611596"/>
            <a:chOff x="5759496" y="2448663"/>
            <a:chExt cx="611596" cy="611596"/>
          </a:xfrm>
        </p:grpSpPr>
        <p:sp>
          <p:nvSpPr>
            <p:cNvPr id="609" name="Google Shape;609;p87"/>
            <p:cNvSpPr/>
            <p:nvPr/>
          </p:nvSpPr>
          <p:spPr>
            <a:xfrm>
              <a:off x="5759496" y="2448663"/>
              <a:ext cx="611596" cy="611596"/>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10" name="Google Shape;610;p87"/>
            <p:cNvSpPr/>
            <p:nvPr/>
          </p:nvSpPr>
          <p:spPr>
            <a:xfrm>
              <a:off x="5936021" y="2614727"/>
              <a:ext cx="279327" cy="279327"/>
            </a:xfrm>
            <a:custGeom>
              <a:avLst/>
              <a:gdLst/>
              <a:ahLst/>
              <a:cxnLst/>
              <a:rect l="l" t="t" r="r" b="b"/>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611" name="Google Shape;611;p87"/>
          <p:cNvGrpSpPr/>
          <p:nvPr/>
        </p:nvGrpSpPr>
        <p:grpSpPr>
          <a:xfrm>
            <a:off x="7681647" y="4349703"/>
            <a:ext cx="611596" cy="611596"/>
            <a:chOff x="7681647" y="4349703"/>
            <a:chExt cx="611596" cy="611596"/>
          </a:xfrm>
        </p:grpSpPr>
        <p:sp>
          <p:nvSpPr>
            <p:cNvPr id="612" name="Google Shape;612;p87"/>
            <p:cNvSpPr/>
            <p:nvPr/>
          </p:nvSpPr>
          <p:spPr>
            <a:xfrm>
              <a:off x="7681647" y="4349703"/>
              <a:ext cx="611596" cy="611596"/>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13" name="Google Shape;613;p87"/>
            <p:cNvSpPr/>
            <p:nvPr/>
          </p:nvSpPr>
          <p:spPr>
            <a:xfrm>
              <a:off x="7846559" y="4515837"/>
              <a:ext cx="279327" cy="279327"/>
            </a:xfrm>
            <a:custGeom>
              <a:avLst/>
              <a:gdLst/>
              <a:ahLst/>
              <a:cxnLst/>
              <a:rect l="l" t="t" r="r" b="b"/>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614" name="Google Shape;614;p87"/>
          <p:cNvGrpSpPr/>
          <p:nvPr/>
        </p:nvGrpSpPr>
        <p:grpSpPr>
          <a:xfrm>
            <a:off x="9576939" y="2448663"/>
            <a:ext cx="611596" cy="611596"/>
            <a:chOff x="9576939" y="2448663"/>
            <a:chExt cx="611596" cy="611596"/>
          </a:xfrm>
        </p:grpSpPr>
        <p:sp>
          <p:nvSpPr>
            <p:cNvPr id="615" name="Google Shape;615;p87"/>
            <p:cNvSpPr/>
            <p:nvPr/>
          </p:nvSpPr>
          <p:spPr>
            <a:xfrm>
              <a:off x="9576939" y="2448663"/>
              <a:ext cx="611596" cy="611596"/>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16" name="Google Shape;616;p87"/>
            <p:cNvSpPr/>
            <p:nvPr/>
          </p:nvSpPr>
          <p:spPr>
            <a:xfrm>
              <a:off x="9749393" y="2614727"/>
              <a:ext cx="279327" cy="279327"/>
            </a:xfrm>
            <a:custGeom>
              <a:avLst/>
              <a:gdLst/>
              <a:ahLst/>
              <a:cxnLst/>
              <a:rect l="l" t="t" r="r" b="b"/>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sp>
        <p:nvSpPr>
          <p:cNvPr id="617" name="Google Shape;617;p87"/>
          <p:cNvSpPr txBox="1">
            <a:spLocks noGrp="1"/>
          </p:cNvSpPr>
          <p:nvPr>
            <p:ph type="body" idx="2"/>
          </p:nvPr>
        </p:nvSpPr>
        <p:spPr>
          <a:xfrm>
            <a:off x="1584929" y="3111615"/>
            <a:ext cx="1334043" cy="39687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8" name="Google Shape;618;p87"/>
          <p:cNvSpPr txBox="1">
            <a:spLocks noGrp="1"/>
          </p:cNvSpPr>
          <p:nvPr>
            <p:ph type="body" idx="3"/>
          </p:nvPr>
        </p:nvSpPr>
        <p:spPr>
          <a:xfrm>
            <a:off x="1575449" y="3523161"/>
            <a:ext cx="1334043" cy="129502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19" name="Google Shape;619;p87"/>
          <p:cNvSpPr txBox="1">
            <a:spLocks noGrp="1"/>
          </p:cNvSpPr>
          <p:nvPr>
            <p:ph type="body" idx="4"/>
          </p:nvPr>
        </p:nvSpPr>
        <p:spPr>
          <a:xfrm>
            <a:off x="3519528" y="3908411"/>
            <a:ext cx="1334043" cy="39687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0" name="Google Shape;620;p87"/>
          <p:cNvSpPr txBox="1">
            <a:spLocks noGrp="1"/>
          </p:cNvSpPr>
          <p:nvPr>
            <p:ph type="body" idx="5"/>
          </p:nvPr>
        </p:nvSpPr>
        <p:spPr>
          <a:xfrm>
            <a:off x="3518381" y="2588973"/>
            <a:ext cx="1334043" cy="129502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1" name="Google Shape;621;p87"/>
          <p:cNvSpPr txBox="1">
            <a:spLocks noGrp="1"/>
          </p:cNvSpPr>
          <p:nvPr>
            <p:ph type="body" idx="6"/>
          </p:nvPr>
        </p:nvSpPr>
        <p:spPr>
          <a:xfrm>
            <a:off x="5400162" y="3111615"/>
            <a:ext cx="1334043" cy="39687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2" name="Google Shape;622;p87"/>
          <p:cNvSpPr txBox="1">
            <a:spLocks noGrp="1"/>
          </p:cNvSpPr>
          <p:nvPr>
            <p:ph type="body" idx="7"/>
          </p:nvPr>
        </p:nvSpPr>
        <p:spPr>
          <a:xfrm>
            <a:off x="5390682" y="3523161"/>
            <a:ext cx="1334043" cy="129502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3" name="Google Shape;623;p87"/>
          <p:cNvSpPr txBox="1">
            <a:spLocks noGrp="1"/>
          </p:cNvSpPr>
          <p:nvPr>
            <p:ph type="body" idx="8"/>
          </p:nvPr>
        </p:nvSpPr>
        <p:spPr>
          <a:xfrm>
            <a:off x="7308390" y="3908411"/>
            <a:ext cx="1334043" cy="39687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4" name="Google Shape;624;p87"/>
          <p:cNvSpPr txBox="1">
            <a:spLocks noGrp="1"/>
          </p:cNvSpPr>
          <p:nvPr>
            <p:ph type="body" idx="9"/>
          </p:nvPr>
        </p:nvSpPr>
        <p:spPr>
          <a:xfrm>
            <a:off x="7307243" y="2588973"/>
            <a:ext cx="1334043" cy="129502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5" name="Google Shape;625;p87"/>
          <p:cNvSpPr txBox="1">
            <a:spLocks noGrp="1"/>
          </p:cNvSpPr>
          <p:nvPr>
            <p:ph type="body" idx="13"/>
          </p:nvPr>
        </p:nvSpPr>
        <p:spPr>
          <a:xfrm>
            <a:off x="9250776" y="3111615"/>
            <a:ext cx="1334043" cy="396875"/>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26" name="Google Shape;626;p87"/>
          <p:cNvSpPr txBox="1">
            <a:spLocks noGrp="1"/>
          </p:cNvSpPr>
          <p:nvPr>
            <p:ph type="body" idx="14"/>
          </p:nvPr>
        </p:nvSpPr>
        <p:spPr>
          <a:xfrm>
            <a:off x="9241296" y="3523161"/>
            <a:ext cx="1334043" cy="129502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ree-Infographic">
  <p:cSld name="Tree-Infographic">
    <p:spTree>
      <p:nvGrpSpPr>
        <p:cNvPr id="1" name="Shape 627"/>
        <p:cNvGrpSpPr/>
        <p:nvPr/>
      </p:nvGrpSpPr>
      <p:grpSpPr>
        <a:xfrm>
          <a:off x="0" y="0"/>
          <a:ext cx="0" cy="0"/>
          <a:chOff x="0" y="0"/>
          <a:chExt cx="0" cy="0"/>
        </a:xfrm>
      </p:grpSpPr>
      <p:sp>
        <p:nvSpPr>
          <p:cNvPr id="628" name="Google Shape;628;p88"/>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29" name="Google Shape;629;p88"/>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630" name="Google Shape;630;p88"/>
          <p:cNvGrpSpPr/>
          <p:nvPr/>
        </p:nvGrpSpPr>
        <p:grpSpPr>
          <a:xfrm>
            <a:off x="6992716" y="1169665"/>
            <a:ext cx="4573641" cy="5344829"/>
            <a:chOff x="2813" y="961"/>
            <a:chExt cx="2052" cy="2397"/>
          </a:xfrm>
        </p:grpSpPr>
        <p:sp>
          <p:nvSpPr>
            <p:cNvPr id="631" name="Google Shape;631;p88"/>
            <p:cNvSpPr/>
            <p:nvPr/>
          </p:nvSpPr>
          <p:spPr>
            <a:xfrm>
              <a:off x="4415" y="1626"/>
              <a:ext cx="127" cy="168"/>
            </a:xfrm>
            <a:custGeom>
              <a:avLst/>
              <a:gdLst/>
              <a:ahLst/>
              <a:cxnLst/>
              <a:rect l="l" t="t" r="r" b="b"/>
              <a:pathLst>
                <a:path w="120000" h="120000" extrusionOk="0">
                  <a:moveTo>
                    <a:pt x="11111" y="55774"/>
                  </a:moveTo>
                  <a:cubicBezTo>
                    <a:pt x="0" y="77746"/>
                    <a:pt x="8888" y="101408"/>
                    <a:pt x="31111" y="120000"/>
                  </a:cubicBezTo>
                  <a:cubicBezTo>
                    <a:pt x="64444" y="116619"/>
                    <a:pt x="95555" y="103098"/>
                    <a:pt x="106666" y="81126"/>
                  </a:cubicBezTo>
                  <a:cubicBezTo>
                    <a:pt x="120000" y="59154"/>
                    <a:pt x="117777" y="16901"/>
                    <a:pt x="95555" y="0"/>
                  </a:cubicBezTo>
                  <a:cubicBezTo>
                    <a:pt x="60000" y="1690"/>
                    <a:pt x="22222" y="32112"/>
                    <a:pt x="11111" y="557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2" name="Google Shape;632;p88"/>
            <p:cNvSpPr/>
            <p:nvPr/>
          </p:nvSpPr>
          <p:spPr>
            <a:xfrm>
              <a:off x="4261" y="1218"/>
              <a:ext cx="130" cy="166"/>
            </a:xfrm>
            <a:custGeom>
              <a:avLst/>
              <a:gdLst/>
              <a:ahLst/>
              <a:cxnLst/>
              <a:rect l="l" t="t" r="r" b="b"/>
              <a:pathLst>
                <a:path w="120000" h="120000" extrusionOk="0">
                  <a:moveTo>
                    <a:pt x="13090" y="82285"/>
                  </a:moveTo>
                  <a:cubicBezTo>
                    <a:pt x="26181" y="104571"/>
                    <a:pt x="54545" y="118285"/>
                    <a:pt x="89454" y="120000"/>
                  </a:cubicBezTo>
                  <a:cubicBezTo>
                    <a:pt x="111272" y="102857"/>
                    <a:pt x="120000" y="77142"/>
                    <a:pt x="106909" y="54857"/>
                  </a:cubicBezTo>
                  <a:cubicBezTo>
                    <a:pt x="93818" y="32571"/>
                    <a:pt x="54545" y="1714"/>
                    <a:pt x="21818" y="0"/>
                  </a:cubicBezTo>
                  <a:cubicBezTo>
                    <a:pt x="0" y="18857"/>
                    <a:pt x="2181" y="60000"/>
                    <a:pt x="13090" y="8228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3" name="Google Shape;633;p88"/>
            <p:cNvSpPr/>
            <p:nvPr/>
          </p:nvSpPr>
          <p:spPr>
            <a:xfrm>
              <a:off x="3452" y="1219"/>
              <a:ext cx="120" cy="177"/>
            </a:xfrm>
            <a:custGeom>
              <a:avLst/>
              <a:gdLst/>
              <a:ahLst/>
              <a:cxnLst/>
              <a:rect l="l" t="t" r="r" b="b"/>
              <a:pathLst>
                <a:path w="120000" h="120000" extrusionOk="0">
                  <a:moveTo>
                    <a:pt x="7058" y="62400"/>
                  </a:moveTo>
                  <a:cubicBezTo>
                    <a:pt x="0" y="84800"/>
                    <a:pt x="16470" y="105600"/>
                    <a:pt x="44705" y="120000"/>
                  </a:cubicBezTo>
                  <a:cubicBezTo>
                    <a:pt x="80000" y="113600"/>
                    <a:pt x="105882" y="97600"/>
                    <a:pt x="112941" y="75200"/>
                  </a:cubicBezTo>
                  <a:cubicBezTo>
                    <a:pt x="120000" y="52800"/>
                    <a:pt x="108235" y="14400"/>
                    <a:pt x="80000" y="0"/>
                  </a:cubicBezTo>
                  <a:cubicBezTo>
                    <a:pt x="44705" y="6400"/>
                    <a:pt x="14117" y="40000"/>
                    <a:pt x="7058" y="6240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4" name="Google Shape;634;p88"/>
            <p:cNvSpPr/>
            <p:nvPr/>
          </p:nvSpPr>
          <p:spPr>
            <a:xfrm>
              <a:off x="2912" y="1464"/>
              <a:ext cx="186" cy="112"/>
            </a:xfrm>
            <a:custGeom>
              <a:avLst/>
              <a:gdLst/>
              <a:ahLst/>
              <a:cxnLst/>
              <a:rect l="l" t="t" r="r" b="b"/>
              <a:pathLst>
                <a:path w="120000" h="120000" extrusionOk="0">
                  <a:moveTo>
                    <a:pt x="75949" y="112500"/>
                  </a:moveTo>
                  <a:cubicBezTo>
                    <a:pt x="98734" y="105000"/>
                    <a:pt x="113924" y="77500"/>
                    <a:pt x="120000" y="42500"/>
                  </a:cubicBezTo>
                  <a:cubicBezTo>
                    <a:pt x="104810" y="15000"/>
                    <a:pt x="82025" y="0"/>
                    <a:pt x="59240" y="7500"/>
                  </a:cubicBezTo>
                  <a:cubicBezTo>
                    <a:pt x="37974" y="15000"/>
                    <a:pt x="4556" y="50000"/>
                    <a:pt x="0" y="85000"/>
                  </a:cubicBezTo>
                  <a:cubicBezTo>
                    <a:pt x="15189" y="112500"/>
                    <a:pt x="53164" y="120000"/>
                    <a:pt x="75949" y="11250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5" name="Google Shape;635;p88"/>
            <p:cNvSpPr/>
            <p:nvPr/>
          </p:nvSpPr>
          <p:spPr>
            <a:xfrm>
              <a:off x="3659" y="1071"/>
              <a:ext cx="173" cy="122"/>
            </a:xfrm>
            <a:custGeom>
              <a:avLst/>
              <a:gdLst/>
              <a:ahLst/>
              <a:cxnLst/>
              <a:rect l="l" t="t" r="r" b="b"/>
              <a:pathLst>
                <a:path w="120000" h="120000" extrusionOk="0">
                  <a:moveTo>
                    <a:pt x="50958" y="106153"/>
                  </a:moveTo>
                  <a:cubicBezTo>
                    <a:pt x="73972" y="120000"/>
                    <a:pt x="100273" y="115384"/>
                    <a:pt x="119999" y="94615"/>
                  </a:cubicBezTo>
                  <a:cubicBezTo>
                    <a:pt x="119999" y="62307"/>
                    <a:pt x="106849" y="32307"/>
                    <a:pt x="83835" y="18461"/>
                  </a:cubicBezTo>
                  <a:cubicBezTo>
                    <a:pt x="62465" y="4615"/>
                    <a:pt x="19726" y="0"/>
                    <a:pt x="0" y="18461"/>
                  </a:cubicBezTo>
                  <a:cubicBezTo>
                    <a:pt x="0" y="53076"/>
                    <a:pt x="29589" y="92307"/>
                    <a:pt x="50958" y="10615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6" name="Google Shape;636;p88"/>
            <p:cNvSpPr/>
            <p:nvPr/>
          </p:nvSpPr>
          <p:spPr>
            <a:xfrm>
              <a:off x="4702" y="1626"/>
              <a:ext cx="130" cy="168"/>
            </a:xfrm>
            <a:custGeom>
              <a:avLst/>
              <a:gdLst/>
              <a:ahLst/>
              <a:cxnLst/>
              <a:rect l="l" t="t" r="r" b="b"/>
              <a:pathLst>
                <a:path w="120000" h="120000" extrusionOk="0">
                  <a:moveTo>
                    <a:pt x="15272" y="81126"/>
                  </a:moveTo>
                  <a:cubicBezTo>
                    <a:pt x="26181" y="103098"/>
                    <a:pt x="56727" y="116619"/>
                    <a:pt x="89454" y="120000"/>
                  </a:cubicBezTo>
                  <a:cubicBezTo>
                    <a:pt x="111272" y="101408"/>
                    <a:pt x="120000" y="76056"/>
                    <a:pt x="109090" y="54084"/>
                  </a:cubicBezTo>
                  <a:cubicBezTo>
                    <a:pt x="96000" y="32112"/>
                    <a:pt x="56727" y="1690"/>
                    <a:pt x="24000" y="0"/>
                  </a:cubicBezTo>
                  <a:cubicBezTo>
                    <a:pt x="0" y="18591"/>
                    <a:pt x="2181" y="59154"/>
                    <a:pt x="15272" y="81126"/>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7" name="Google Shape;637;p88"/>
            <p:cNvSpPr/>
            <p:nvPr/>
          </p:nvSpPr>
          <p:spPr>
            <a:xfrm>
              <a:off x="3194" y="1907"/>
              <a:ext cx="153" cy="150"/>
            </a:xfrm>
            <a:custGeom>
              <a:avLst/>
              <a:gdLst/>
              <a:ahLst/>
              <a:cxnLst/>
              <a:rect l="l" t="t" r="r" b="b"/>
              <a:pathLst>
                <a:path w="120000" h="120000" extrusionOk="0">
                  <a:moveTo>
                    <a:pt x="97846" y="80625"/>
                  </a:moveTo>
                  <a:cubicBezTo>
                    <a:pt x="116307" y="60000"/>
                    <a:pt x="120000" y="31875"/>
                    <a:pt x="108923" y="7500"/>
                  </a:cubicBezTo>
                  <a:cubicBezTo>
                    <a:pt x="81230" y="0"/>
                    <a:pt x="51692" y="7500"/>
                    <a:pt x="33230" y="26250"/>
                  </a:cubicBezTo>
                  <a:cubicBezTo>
                    <a:pt x="14769" y="45000"/>
                    <a:pt x="0" y="88125"/>
                    <a:pt x="9230" y="114375"/>
                  </a:cubicBezTo>
                  <a:cubicBezTo>
                    <a:pt x="36923" y="120000"/>
                    <a:pt x="79384" y="99375"/>
                    <a:pt x="97846" y="8062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8" name="Google Shape;638;p88"/>
            <p:cNvSpPr/>
            <p:nvPr/>
          </p:nvSpPr>
          <p:spPr>
            <a:xfrm>
              <a:off x="2886" y="2504"/>
              <a:ext cx="1837" cy="854"/>
            </a:xfrm>
            <a:custGeom>
              <a:avLst/>
              <a:gdLst/>
              <a:ahLst/>
              <a:cxnLst/>
              <a:rect l="l" t="t" r="r" b="b"/>
              <a:pathLst>
                <a:path w="120000" h="120000" extrusionOk="0">
                  <a:moveTo>
                    <a:pt x="60077" y="120000"/>
                  </a:moveTo>
                  <a:cubicBezTo>
                    <a:pt x="93212" y="120000"/>
                    <a:pt x="120000" y="66149"/>
                    <a:pt x="120000" y="0"/>
                  </a:cubicBezTo>
                  <a:cubicBezTo>
                    <a:pt x="0" y="0"/>
                    <a:pt x="0" y="0"/>
                    <a:pt x="0" y="0"/>
                  </a:cubicBezTo>
                  <a:cubicBezTo>
                    <a:pt x="0" y="66149"/>
                    <a:pt x="26941" y="120000"/>
                    <a:pt x="60077" y="12000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39" name="Google Shape;639;p88"/>
            <p:cNvSpPr/>
            <p:nvPr/>
          </p:nvSpPr>
          <p:spPr>
            <a:xfrm>
              <a:off x="3081" y="2504"/>
              <a:ext cx="1446" cy="674"/>
            </a:xfrm>
            <a:custGeom>
              <a:avLst/>
              <a:gdLst/>
              <a:ahLst/>
              <a:cxnLst/>
              <a:rect l="l" t="t" r="r" b="b"/>
              <a:pathLst>
                <a:path w="120000" h="120000" extrusionOk="0">
                  <a:moveTo>
                    <a:pt x="60000" y="119999"/>
                  </a:moveTo>
                  <a:cubicBezTo>
                    <a:pt x="93245" y="119999"/>
                    <a:pt x="120000" y="66105"/>
                    <a:pt x="120000" y="0"/>
                  </a:cubicBezTo>
                  <a:cubicBezTo>
                    <a:pt x="0" y="0"/>
                    <a:pt x="0" y="0"/>
                    <a:pt x="0" y="0"/>
                  </a:cubicBezTo>
                  <a:cubicBezTo>
                    <a:pt x="0" y="66105"/>
                    <a:pt x="26754" y="119999"/>
                    <a:pt x="60000" y="119999"/>
                  </a:cubicBezTo>
                  <a:close/>
                </a:path>
              </a:pathLst>
            </a:custGeom>
            <a:solidFill>
              <a:srgbClr val="D8DAD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40" name="Google Shape;640;p88"/>
            <p:cNvSpPr/>
            <p:nvPr/>
          </p:nvSpPr>
          <p:spPr>
            <a:xfrm>
              <a:off x="3266" y="2504"/>
              <a:ext cx="1076" cy="501"/>
            </a:xfrm>
            <a:custGeom>
              <a:avLst/>
              <a:gdLst/>
              <a:ahLst/>
              <a:cxnLst/>
              <a:rect l="l" t="t" r="r" b="b"/>
              <a:pathLst>
                <a:path w="120000" h="120000" extrusionOk="0">
                  <a:moveTo>
                    <a:pt x="60000" y="120000"/>
                  </a:moveTo>
                  <a:cubicBezTo>
                    <a:pt x="93039" y="120000"/>
                    <a:pt x="120000" y="66226"/>
                    <a:pt x="120000" y="0"/>
                  </a:cubicBezTo>
                  <a:cubicBezTo>
                    <a:pt x="0" y="0"/>
                    <a:pt x="0" y="0"/>
                    <a:pt x="0" y="0"/>
                  </a:cubicBezTo>
                  <a:cubicBezTo>
                    <a:pt x="0" y="66226"/>
                    <a:pt x="26960" y="120000"/>
                    <a:pt x="60000" y="12000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641" name="Google Shape;641;p88"/>
            <p:cNvSpPr/>
            <p:nvPr/>
          </p:nvSpPr>
          <p:spPr>
            <a:xfrm>
              <a:off x="2813" y="961"/>
              <a:ext cx="2052" cy="1860"/>
            </a:xfrm>
            <a:custGeom>
              <a:avLst/>
              <a:gdLst/>
              <a:ahLst/>
              <a:cxnLst/>
              <a:rect l="l" t="t" r="r" b="b"/>
              <a:pathLst>
                <a:path w="120000" h="120000" extrusionOk="0">
                  <a:moveTo>
                    <a:pt x="119445" y="48152"/>
                  </a:moveTo>
                  <a:cubicBezTo>
                    <a:pt x="119583" y="48000"/>
                    <a:pt x="119583" y="48000"/>
                    <a:pt x="119445" y="48152"/>
                  </a:cubicBezTo>
                  <a:cubicBezTo>
                    <a:pt x="119445" y="48152"/>
                    <a:pt x="119445" y="48152"/>
                    <a:pt x="119445" y="48152"/>
                  </a:cubicBezTo>
                  <a:cubicBezTo>
                    <a:pt x="119445" y="48152"/>
                    <a:pt x="119445" y="48305"/>
                    <a:pt x="119445" y="48305"/>
                  </a:cubicBezTo>
                  <a:cubicBezTo>
                    <a:pt x="119445" y="48458"/>
                    <a:pt x="119445" y="48611"/>
                    <a:pt x="119445" y="48611"/>
                  </a:cubicBezTo>
                  <a:cubicBezTo>
                    <a:pt x="119445" y="48611"/>
                    <a:pt x="119445" y="48611"/>
                    <a:pt x="119445" y="48458"/>
                  </a:cubicBezTo>
                  <a:cubicBezTo>
                    <a:pt x="119028" y="49834"/>
                    <a:pt x="118612" y="51210"/>
                    <a:pt x="118196" y="52585"/>
                  </a:cubicBezTo>
                  <a:cubicBezTo>
                    <a:pt x="117780" y="53808"/>
                    <a:pt x="117364" y="54726"/>
                    <a:pt x="116531" y="55643"/>
                  </a:cubicBezTo>
                  <a:cubicBezTo>
                    <a:pt x="116393" y="55949"/>
                    <a:pt x="115976" y="56254"/>
                    <a:pt x="115838" y="56407"/>
                  </a:cubicBezTo>
                  <a:cubicBezTo>
                    <a:pt x="114312" y="57936"/>
                    <a:pt x="112508" y="59312"/>
                    <a:pt x="110843" y="60382"/>
                  </a:cubicBezTo>
                  <a:cubicBezTo>
                    <a:pt x="109317" y="61299"/>
                    <a:pt x="107653" y="61757"/>
                    <a:pt x="105988" y="61757"/>
                  </a:cubicBezTo>
                  <a:cubicBezTo>
                    <a:pt x="103491" y="61910"/>
                    <a:pt x="100855" y="61605"/>
                    <a:pt x="98219" y="61605"/>
                  </a:cubicBezTo>
                  <a:cubicBezTo>
                    <a:pt x="94890" y="61452"/>
                    <a:pt x="91421" y="61452"/>
                    <a:pt x="88092" y="61299"/>
                  </a:cubicBezTo>
                  <a:cubicBezTo>
                    <a:pt x="88924" y="60535"/>
                    <a:pt x="90312" y="60229"/>
                    <a:pt x="91283" y="59923"/>
                  </a:cubicBezTo>
                  <a:cubicBezTo>
                    <a:pt x="92670" y="59312"/>
                    <a:pt x="94057" y="58853"/>
                    <a:pt x="95167" y="58089"/>
                  </a:cubicBezTo>
                  <a:cubicBezTo>
                    <a:pt x="97109" y="57019"/>
                    <a:pt x="98913" y="55796"/>
                    <a:pt x="100716" y="54573"/>
                  </a:cubicBezTo>
                  <a:cubicBezTo>
                    <a:pt x="101549" y="54114"/>
                    <a:pt x="102381" y="53503"/>
                    <a:pt x="103213" y="53044"/>
                  </a:cubicBezTo>
                  <a:cubicBezTo>
                    <a:pt x="103907" y="52585"/>
                    <a:pt x="104739" y="52127"/>
                    <a:pt x="105294" y="51515"/>
                  </a:cubicBezTo>
                  <a:cubicBezTo>
                    <a:pt x="106959" y="49834"/>
                    <a:pt x="107791" y="47694"/>
                    <a:pt x="108624" y="45401"/>
                  </a:cubicBezTo>
                  <a:cubicBezTo>
                    <a:pt x="107514" y="47388"/>
                    <a:pt x="106682" y="49528"/>
                    <a:pt x="104878" y="51057"/>
                  </a:cubicBezTo>
                  <a:cubicBezTo>
                    <a:pt x="104046" y="51974"/>
                    <a:pt x="102381" y="52433"/>
                    <a:pt x="101410" y="53044"/>
                  </a:cubicBezTo>
                  <a:cubicBezTo>
                    <a:pt x="100439" y="53656"/>
                    <a:pt x="99468" y="54114"/>
                    <a:pt x="98358" y="54573"/>
                  </a:cubicBezTo>
                  <a:cubicBezTo>
                    <a:pt x="96554" y="55337"/>
                    <a:pt x="95028" y="56407"/>
                    <a:pt x="93225" y="57019"/>
                  </a:cubicBezTo>
                  <a:cubicBezTo>
                    <a:pt x="91421" y="57783"/>
                    <a:pt x="89341" y="58242"/>
                    <a:pt x="87537" y="59006"/>
                  </a:cubicBezTo>
                  <a:cubicBezTo>
                    <a:pt x="85456" y="59923"/>
                    <a:pt x="83791" y="61299"/>
                    <a:pt x="81988" y="62522"/>
                  </a:cubicBezTo>
                  <a:cubicBezTo>
                    <a:pt x="82265" y="61146"/>
                    <a:pt x="82543" y="58853"/>
                    <a:pt x="82820" y="57783"/>
                  </a:cubicBezTo>
                  <a:cubicBezTo>
                    <a:pt x="83098" y="56713"/>
                    <a:pt x="83514" y="55796"/>
                    <a:pt x="83930" y="54878"/>
                  </a:cubicBezTo>
                  <a:cubicBezTo>
                    <a:pt x="85179" y="53197"/>
                    <a:pt x="86705" y="51363"/>
                    <a:pt x="88369" y="50140"/>
                  </a:cubicBezTo>
                  <a:cubicBezTo>
                    <a:pt x="90173" y="48917"/>
                    <a:pt x="91421" y="47541"/>
                    <a:pt x="92393" y="45707"/>
                  </a:cubicBezTo>
                  <a:cubicBezTo>
                    <a:pt x="92670" y="44484"/>
                    <a:pt x="92947" y="43261"/>
                    <a:pt x="92947" y="42038"/>
                  </a:cubicBezTo>
                  <a:cubicBezTo>
                    <a:pt x="92947" y="41579"/>
                    <a:pt x="92947" y="41121"/>
                    <a:pt x="92947" y="40662"/>
                  </a:cubicBezTo>
                  <a:cubicBezTo>
                    <a:pt x="92670" y="38980"/>
                    <a:pt x="92254" y="37146"/>
                    <a:pt x="91976" y="35312"/>
                  </a:cubicBezTo>
                  <a:cubicBezTo>
                    <a:pt x="92115" y="37146"/>
                    <a:pt x="92254" y="38980"/>
                    <a:pt x="92393" y="40815"/>
                  </a:cubicBezTo>
                  <a:cubicBezTo>
                    <a:pt x="92393" y="41121"/>
                    <a:pt x="92393" y="41579"/>
                    <a:pt x="92393" y="42038"/>
                  </a:cubicBezTo>
                  <a:cubicBezTo>
                    <a:pt x="92254" y="44178"/>
                    <a:pt x="91144" y="46012"/>
                    <a:pt x="89479" y="47541"/>
                  </a:cubicBezTo>
                  <a:cubicBezTo>
                    <a:pt x="88092" y="48611"/>
                    <a:pt x="86566" y="49528"/>
                    <a:pt x="85040" y="50598"/>
                  </a:cubicBezTo>
                  <a:cubicBezTo>
                    <a:pt x="83236" y="52127"/>
                    <a:pt x="81710" y="54114"/>
                    <a:pt x="80739" y="56254"/>
                  </a:cubicBezTo>
                  <a:cubicBezTo>
                    <a:pt x="80184" y="57477"/>
                    <a:pt x="79907" y="58700"/>
                    <a:pt x="79630" y="59923"/>
                  </a:cubicBezTo>
                  <a:cubicBezTo>
                    <a:pt x="79352" y="61299"/>
                    <a:pt x="78797" y="62828"/>
                    <a:pt x="78381" y="64203"/>
                  </a:cubicBezTo>
                  <a:cubicBezTo>
                    <a:pt x="74358" y="65579"/>
                    <a:pt x="70196" y="67108"/>
                    <a:pt x="66173" y="68484"/>
                  </a:cubicBezTo>
                  <a:cubicBezTo>
                    <a:pt x="65341" y="68789"/>
                    <a:pt x="64508" y="69095"/>
                    <a:pt x="63537" y="69401"/>
                  </a:cubicBezTo>
                  <a:cubicBezTo>
                    <a:pt x="62843" y="69707"/>
                    <a:pt x="62011" y="70012"/>
                    <a:pt x="61456" y="69248"/>
                  </a:cubicBezTo>
                  <a:cubicBezTo>
                    <a:pt x="61040" y="68484"/>
                    <a:pt x="60763" y="67566"/>
                    <a:pt x="60485" y="66649"/>
                  </a:cubicBezTo>
                  <a:cubicBezTo>
                    <a:pt x="60069" y="65579"/>
                    <a:pt x="59791" y="64662"/>
                    <a:pt x="60763" y="63592"/>
                  </a:cubicBezTo>
                  <a:cubicBezTo>
                    <a:pt x="61456" y="62675"/>
                    <a:pt x="62289" y="61910"/>
                    <a:pt x="63121" y="60993"/>
                  </a:cubicBezTo>
                  <a:cubicBezTo>
                    <a:pt x="65618" y="58089"/>
                    <a:pt x="68670" y="55337"/>
                    <a:pt x="70890" y="52127"/>
                  </a:cubicBezTo>
                  <a:cubicBezTo>
                    <a:pt x="72000" y="50445"/>
                    <a:pt x="72554" y="48611"/>
                    <a:pt x="72971" y="46624"/>
                  </a:cubicBezTo>
                  <a:cubicBezTo>
                    <a:pt x="75606" y="44025"/>
                    <a:pt x="78242" y="41426"/>
                    <a:pt x="80878" y="38675"/>
                  </a:cubicBezTo>
                  <a:cubicBezTo>
                    <a:pt x="81433" y="38216"/>
                    <a:pt x="81988" y="37605"/>
                    <a:pt x="82682" y="37299"/>
                  </a:cubicBezTo>
                  <a:cubicBezTo>
                    <a:pt x="83514" y="36840"/>
                    <a:pt x="84485" y="36687"/>
                    <a:pt x="85317" y="36535"/>
                  </a:cubicBezTo>
                  <a:cubicBezTo>
                    <a:pt x="86289" y="36229"/>
                    <a:pt x="87260" y="35770"/>
                    <a:pt x="88231" y="35159"/>
                  </a:cubicBezTo>
                  <a:cubicBezTo>
                    <a:pt x="90034" y="33783"/>
                    <a:pt x="91005" y="31949"/>
                    <a:pt x="92115" y="29808"/>
                  </a:cubicBezTo>
                  <a:cubicBezTo>
                    <a:pt x="93502" y="26904"/>
                    <a:pt x="95028" y="24000"/>
                    <a:pt x="96554" y="21095"/>
                  </a:cubicBezTo>
                  <a:cubicBezTo>
                    <a:pt x="94473" y="24611"/>
                    <a:pt x="92531" y="28127"/>
                    <a:pt x="90312" y="31490"/>
                  </a:cubicBezTo>
                  <a:cubicBezTo>
                    <a:pt x="88924" y="33783"/>
                    <a:pt x="86705" y="34853"/>
                    <a:pt x="84208" y="35312"/>
                  </a:cubicBezTo>
                  <a:cubicBezTo>
                    <a:pt x="82959" y="35617"/>
                    <a:pt x="81433" y="36076"/>
                    <a:pt x="80462" y="36840"/>
                  </a:cubicBezTo>
                  <a:cubicBezTo>
                    <a:pt x="80462" y="36840"/>
                    <a:pt x="80462" y="36840"/>
                    <a:pt x="80462" y="36993"/>
                  </a:cubicBezTo>
                  <a:cubicBezTo>
                    <a:pt x="80046" y="37146"/>
                    <a:pt x="79491" y="37605"/>
                    <a:pt x="79213" y="37910"/>
                  </a:cubicBezTo>
                  <a:cubicBezTo>
                    <a:pt x="77549" y="39286"/>
                    <a:pt x="75468" y="42038"/>
                    <a:pt x="73664" y="42496"/>
                  </a:cubicBezTo>
                  <a:cubicBezTo>
                    <a:pt x="73942" y="40509"/>
                    <a:pt x="74774" y="38522"/>
                    <a:pt x="74774" y="36382"/>
                  </a:cubicBezTo>
                  <a:cubicBezTo>
                    <a:pt x="74913" y="33783"/>
                    <a:pt x="74635" y="31337"/>
                    <a:pt x="73664" y="29044"/>
                  </a:cubicBezTo>
                  <a:cubicBezTo>
                    <a:pt x="75745" y="26598"/>
                    <a:pt x="77687" y="24305"/>
                    <a:pt x="79630" y="22012"/>
                  </a:cubicBezTo>
                  <a:cubicBezTo>
                    <a:pt x="81294" y="20178"/>
                    <a:pt x="83098" y="18191"/>
                    <a:pt x="84208" y="15898"/>
                  </a:cubicBezTo>
                  <a:cubicBezTo>
                    <a:pt x="84763" y="14828"/>
                    <a:pt x="85040" y="13757"/>
                    <a:pt x="85179" y="12687"/>
                  </a:cubicBezTo>
                  <a:cubicBezTo>
                    <a:pt x="85317" y="10700"/>
                    <a:pt x="84763" y="9171"/>
                    <a:pt x="84208" y="7337"/>
                  </a:cubicBezTo>
                  <a:cubicBezTo>
                    <a:pt x="83514" y="4891"/>
                    <a:pt x="82820" y="2445"/>
                    <a:pt x="82127" y="0"/>
                  </a:cubicBezTo>
                  <a:cubicBezTo>
                    <a:pt x="82404" y="1681"/>
                    <a:pt x="82820" y="3363"/>
                    <a:pt x="83098" y="5044"/>
                  </a:cubicBezTo>
                  <a:cubicBezTo>
                    <a:pt x="83791" y="7949"/>
                    <a:pt x="84763" y="10700"/>
                    <a:pt x="83930" y="13605"/>
                  </a:cubicBezTo>
                  <a:cubicBezTo>
                    <a:pt x="83930" y="13605"/>
                    <a:pt x="83930" y="13757"/>
                    <a:pt x="83930" y="13757"/>
                  </a:cubicBezTo>
                  <a:cubicBezTo>
                    <a:pt x="83098" y="15745"/>
                    <a:pt x="81849" y="17273"/>
                    <a:pt x="80462" y="18649"/>
                  </a:cubicBezTo>
                  <a:cubicBezTo>
                    <a:pt x="77826" y="21248"/>
                    <a:pt x="75190" y="23847"/>
                    <a:pt x="72693" y="26445"/>
                  </a:cubicBezTo>
                  <a:cubicBezTo>
                    <a:pt x="72416" y="25834"/>
                    <a:pt x="72000" y="25070"/>
                    <a:pt x="71722" y="24305"/>
                  </a:cubicBezTo>
                  <a:cubicBezTo>
                    <a:pt x="69641" y="20178"/>
                    <a:pt x="64924" y="18038"/>
                    <a:pt x="63121" y="13605"/>
                  </a:cubicBezTo>
                  <a:cubicBezTo>
                    <a:pt x="61595" y="10089"/>
                    <a:pt x="60069" y="6573"/>
                    <a:pt x="58543" y="2904"/>
                  </a:cubicBezTo>
                  <a:cubicBezTo>
                    <a:pt x="59930" y="7031"/>
                    <a:pt x="61179" y="11159"/>
                    <a:pt x="62843" y="15133"/>
                  </a:cubicBezTo>
                  <a:cubicBezTo>
                    <a:pt x="62843" y="15286"/>
                    <a:pt x="62982" y="15439"/>
                    <a:pt x="62982" y="15592"/>
                  </a:cubicBezTo>
                  <a:cubicBezTo>
                    <a:pt x="64924" y="19108"/>
                    <a:pt x="68531" y="21401"/>
                    <a:pt x="70057" y="25070"/>
                  </a:cubicBezTo>
                  <a:cubicBezTo>
                    <a:pt x="70751" y="27210"/>
                    <a:pt x="71445" y="29197"/>
                    <a:pt x="72138" y="31184"/>
                  </a:cubicBezTo>
                  <a:cubicBezTo>
                    <a:pt x="73248" y="36535"/>
                    <a:pt x="71445" y="42191"/>
                    <a:pt x="69086" y="46929"/>
                  </a:cubicBezTo>
                  <a:cubicBezTo>
                    <a:pt x="66728" y="51821"/>
                    <a:pt x="62843" y="55490"/>
                    <a:pt x="58682" y="58853"/>
                  </a:cubicBezTo>
                  <a:cubicBezTo>
                    <a:pt x="58265" y="59159"/>
                    <a:pt x="57849" y="59464"/>
                    <a:pt x="57294" y="59312"/>
                  </a:cubicBezTo>
                  <a:cubicBezTo>
                    <a:pt x="56739" y="59159"/>
                    <a:pt x="56323" y="58700"/>
                    <a:pt x="56046" y="58394"/>
                  </a:cubicBezTo>
                  <a:cubicBezTo>
                    <a:pt x="53271" y="55031"/>
                    <a:pt x="50774" y="51974"/>
                    <a:pt x="51745" y="47541"/>
                  </a:cubicBezTo>
                  <a:cubicBezTo>
                    <a:pt x="52023" y="45554"/>
                    <a:pt x="52855" y="43872"/>
                    <a:pt x="53687" y="42191"/>
                  </a:cubicBezTo>
                  <a:cubicBezTo>
                    <a:pt x="54520" y="40662"/>
                    <a:pt x="54797" y="39286"/>
                    <a:pt x="54797" y="37452"/>
                  </a:cubicBezTo>
                  <a:cubicBezTo>
                    <a:pt x="54797" y="35617"/>
                    <a:pt x="54104" y="33630"/>
                    <a:pt x="53549" y="31796"/>
                  </a:cubicBezTo>
                  <a:cubicBezTo>
                    <a:pt x="53271" y="31031"/>
                    <a:pt x="52994" y="30267"/>
                    <a:pt x="52855" y="29503"/>
                  </a:cubicBezTo>
                  <a:cubicBezTo>
                    <a:pt x="52855" y="30114"/>
                    <a:pt x="52994" y="30878"/>
                    <a:pt x="53132" y="31643"/>
                  </a:cubicBezTo>
                  <a:cubicBezTo>
                    <a:pt x="53410" y="33477"/>
                    <a:pt x="53965" y="35464"/>
                    <a:pt x="53687" y="37452"/>
                  </a:cubicBezTo>
                  <a:cubicBezTo>
                    <a:pt x="53549" y="37910"/>
                    <a:pt x="53410" y="38216"/>
                    <a:pt x="53410" y="38675"/>
                  </a:cubicBezTo>
                  <a:cubicBezTo>
                    <a:pt x="52994" y="40203"/>
                    <a:pt x="52023" y="41579"/>
                    <a:pt x="51190" y="42955"/>
                  </a:cubicBezTo>
                  <a:cubicBezTo>
                    <a:pt x="51052" y="43261"/>
                    <a:pt x="49387" y="40050"/>
                    <a:pt x="49387" y="39745"/>
                  </a:cubicBezTo>
                  <a:cubicBezTo>
                    <a:pt x="48832" y="38675"/>
                    <a:pt x="48416" y="37146"/>
                    <a:pt x="47722" y="36229"/>
                  </a:cubicBezTo>
                  <a:cubicBezTo>
                    <a:pt x="45919" y="33630"/>
                    <a:pt x="42867" y="32713"/>
                    <a:pt x="40231" y="31337"/>
                  </a:cubicBezTo>
                  <a:cubicBezTo>
                    <a:pt x="38982" y="30573"/>
                    <a:pt x="38011" y="29808"/>
                    <a:pt x="37179" y="28585"/>
                  </a:cubicBezTo>
                  <a:cubicBezTo>
                    <a:pt x="36069" y="27057"/>
                    <a:pt x="35236" y="25070"/>
                    <a:pt x="34265" y="23388"/>
                  </a:cubicBezTo>
                  <a:cubicBezTo>
                    <a:pt x="32878" y="20942"/>
                    <a:pt x="31630" y="18496"/>
                    <a:pt x="30242" y="16203"/>
                  </a:cubicBezTo>
                  <a:cubicBezTo>
                    <a:pt x="32184" y="20178"/>
                    <a:pt x="34127" y="24305"/>
                    <a:pt x="35930" y="28433"/>
                  </a:cubicBezTo>
                  <a:cubicBezTo>
                    <a:pt x="36901" y="30114"/>
                    <a:pt x="37872" y="31337"/>
                    <a:pt x="39537" y="32407"/>
                  </a:cubicBezTo>
                  <a:cubicBezTo>
                    <a:pt x="42173" y="33936"/>
                    <a:pt x="45364" y="35159"/>
                    <a:pt x="46751" y="38216"/>
                  </a:cubicBezTo>
                  <a:cubicBezTo>
                    <a:pt x="47445" y="39439"/>
                    <a:pt x="47583" y="40815"/>
                    <a:pt x="48000" y="42191"/>
                  </a:cubicBezTo>
                  <a:cubicBezTo>
                    <a:pt x="48416" y="43566"/>
                    <a:pt x="49248" y="44789"/>
                    <a:pt x="49109" y="46165"/>
                  </a:cubicBezTo>
                  <a:cubicBezTo>
                    <a:pt x="49109" y="47235"/>
                    <a:pt x="48416" y="48305"/>
                    <a:pt x="48277" y="49375"/>
                  </a:cubicBezTo>
                  <a:cubicBezTo>
                    <a:pt x="48000" y="50445"/>
                    <a:pt x="48000" y="51668"/>
                    <a:pt x="48277" y="52738"/>
                  </a:cubicBezTo>
                  <a:cubicBezTo>
                    <a:pt x="48554" y="54114"/>
                    <a:pt x="48971" y="55490"/>
                    <a:pt x="49803" y="56713"/>
                  </a:cubicBezTo>
                  <a:cubicBezTo>
                    <a:pt x="46890" y="54420"/>
                    <a:pt x="44115" y="52280"/>
                    <a:pt x="41341" y="49834"/>
                  </a:cubicBezTo>
                  <a:cubicBezTo>
                    <a:pt x="39121" y="47694"/>
                    <a:pt x="36763" y="45554"/>
                    <a:pt x="34543" y="43566"/>
                  </a:cubicBezTo>
                  <a:cubicBezTo>
                    <a:pt x="32462" y="41732"/>
                    <a:pt x="29826" y="40050"/>
                    <a:pt x="28578" y="37757"/>
                  </a:cubicBezTo>
                  <a:cubicBezTo>
                    <a:pt x="27329" y="35770"/>
                    <a:pt x="26774" y="33324"/>
                    <a:pt x="25942" y="31337"/>
                  </a:cubicBezTo>
                  <a:cubicBezTo>
                    <a:pt x="24832" y="28585"/>
                    <a:pt x="23861" y="25834"/>
                    <a:pt x="22751" y="23235"/>
                  </a:cubicBezTo>
                  <a:cubicBezTo>
                    <a:pt x="23306" y="25222"/>
                    <a:pt x="23861" y="27210"/>
                    <a:pt x="24416" y="29044"/>
                  </a:cubicBezTo>
                  <a:cubicBezTo>
                    <a:pt x="24832" y="30726"/>
                    <a:pt x="25387" y="32560"/>
                    <a:pt x="25803" y="34242"/>
                  </a:cubicBezTo>
                  <a:cubicBezTo>
                    <a:pt x="26358" y="36076"/>
                    <a:pt x="26635" y="37910"/>
                    <a:pt x="27606" y="39439"/>
                  </a:cubicBezTo>
                  <a:cubicBezTo>
                    <a:pt x="26080" y="38675"/>
                    <a:pt x="24554" y="37910"/>
                    <a:pt x="23028" y="37299"/>
                  </a:cubicBezTo>
                  <a:cubicBezTo>
                    <a:pt x="22890" y="37146"/>
                    <a:pt x="22196" y="36687"/>
                    <a:pt x="21780" y="36535"/>
                  </a:cubicBezTo>
                  <a:cubicBezTo>
                    <a:pt x="19699" y="34547"/>
                    <a:pt x="17895" y="32407"/>
                    <a:pt x="15953" y="30420"/>
                  </a:cubicBezTo>
                  <a:cubicBezTo>
                    <a:pt x="17479" y="32560"/>
                    <a:pt x="19005" y="35006"/>
                    <a:pt x="20947" y="36993"/>
                  </a:cubicBezTo>
                  <a:cubicBezTo>
                    <a:pt x="21225" y="37299"/>
                    <a:pt x="21502" y="37452"/>
                    <a:pt x="21641" y="37757"/>
                  </a:cubicBezTo>
                  <a:cubicBezTo>
                    <a:pt x="23167" y="38828"/>
                    <a:pt x="24693" y="39745"/>
                    <a:pt x="26219" y="40815"/>
                  </a:cubicBezTo>
                  <a:cubicBezTo>
                    <a:pt x="28161" y="42038"/>
                    <a:pt x="29965" y="43108"/>
                    <a:pt x="31768" y="44331"/>
                  </a:cubicBezTo>
                  <a:cubicBezTo>
                    <a:pt x="36208" y="49375"/>
                    <a:pt x="40786" y="54267"/>
                    <a:pt x="45502" y="59006"/>
                  </a:cubicBezTo>
                  <a:cubicBezTo>
                    <a:pt x="46473" y="59770"/>
                    <a:pt x="47722" y="60840"/>
                    <a:pt x="48277" y="61910"/>
                  </a:cubicBezTo>
                  <a:cubicBezTo>
                    <a:pt x="48554" y="62369"/>
                    <a:pt x="48693" y="62980"/>
                    <a:pt x="48971" y="63592"/>
                  </a:cubicBezTo>
                  <a:cubicBezTo>
                    <a:pt x="49387" y="64815"/>
                    <a:pt x="49803" y="66191"/>
                    <a:pt x="50219" y="67566"/>
                  </a:cubicBezTo>
                  <a:cubicBezTo>
                    <a:pt x="43838" y="63898"/>
                    <a:pt x="37456" y="60382"/>
                    <a:pt x="31491" y="56407"/>
                  </a:cubicBezTo>
                  <a:cubicBezTo>
                    <a:pt x="30658" y="55796"/>
                    <a:pt x="30104" y="54878"/>
                    <a:pt x="29687" y="54114"/>
                  </a:cubicBezTo>
                  <a:cubicBezTo>
                    <a:pt x="28994" y="53044"/>
                    <a:pt x="28300" y="52127"/>
                    <a:pt x="27606" y="51363"/>
                  </a:cubicBezTo>
                  <a:cubicBezTo>
                    <a:pt x="26219" y="49987"/>
                    <a:pt x="24554" y="48764"/>
                    <a:pt x="22751" y="48000"/>
                  </a:cubicBezTo>
                  <a:cubicBezTo>
                    <a:pt x="20809" y="47235"/>
                    <a:pt x="18589" y="46777"/>
                    <a:pt x="16508" y="46012"/>
                  </a:cubicBezTo>
                  <a:cubicBezTo>
                    <a:pt x="14289" y="44942"/>
                    <a:pt x="11930" y="44178"/>
                    <a:pt x="9710" y="43261"/>
                  </a:cubicBezTo>
                  <a:cubicBezTo>
                    <a:pt x="8184" y="42802"/>
                    <a:pt x="6658" y="42343"/>
                    <a:pt x="5687" y="41121"/>
                  </a:cubicBezTo>
                  <a:cubicBezTo>
                    <a:pt x="4578" y="39745"/>
                    <a:pt x="3745" y="38063"/>
                    <a:pt x="2913" y="36535"/>
                  </a:cubicBezTo>
                  <a:cubicBezTo>
                    <a:pt x="1942" y="34853"/>
                    <a:pt x="832" y="33171"/>
                    <a:pt x="0" y="31337"/>
                  </a:cubicBezTo>
                  <a:cubicBezTo>
                    <a:pt x="693" y="33019"/>
                    <a:pt x="1526" y="34547"/>
                    <a:pt x="2358" y="36076"/>
                  </a:cubicBezTo>
                  <a:cubicBezTo>
                    <a:pt x="3190" y="37757"/>
                    <a:pt x="3884" y="39745"/>
                    <a:pt x="5132" y="41426"/>
                  </a:cubicBezTo>
                  <a:cubicBezTo>
                    <a:pt x="6658" y="43414"/>
                    <a:pt x="8878" y="44025"/>
                    <a:pt x="11098" y="44942"/>
                  </a:cubicBezTo>
                  <a:cubicBezTo>
                    <a:pt x="13179" y="45859"/>
                    <a:pt x="15121" y="46777"/>
                    <a:pt x="17202" y="47694"/>
                  </a:cubicBezTo>
                  <a:cubicBezTo>
                    <a:pt x="19144" y="48458"/>
                    <a:pt x="21086" y="49375"/>
                    <a:pt x="23028" y="50140"/>
                  </a:cubicBezTo>
                  <a:cubicBezTo>
                    <a:pt x="24277" y="50751"/>
                    <a:pt x="25109" y="51668"/>
                    <a:pt x="25942" y="52738"/>
                  </a:cubicBezTo>
                  <a:cubicBezTo>
                    <a:pt x="23306" y="51363"/>
                    <a:pt x="20670" y="51668"/>
                    <a:pt x="17895" y="51821"/>
                  </a:cubicBezTo>
                  <a:cubicBezTo>
                    <a:pt x="16092" y="51821"/>
                    <a:pt x="14150" y="51974"/>
                    <a:pt x="12346" y="52127"/>
                  </a:cubicBezTo>
                  <a:cubicBezTo>
                    <a:pt x="14427" y="52127"/>
                    <a:pt x="16508" y="52280"/>
                    <a:pt x="18589" y="52433"/>
                  </a:cubicBezTo>
                  <a:cubicBezTo>
                    <a:pt x="20254" y="52433"/>
                    <a:pt x="22057" y="52433"/>
                    <a:pt x="23722" y="53197"/>
                  </a:cubicBezTo>
                  <a:cubicBezTo>
                    <a:pt x="24416" y="53503"/>
                    <a:pt x="24971" y="53808"/>
                    <a:pt x="25526" y="54267"/>
                  </a:cubicBezTo>
                  <a:cubicBezTo>
                    <a:pt x="26635" y="55031"/>
                    <a:pt x="27884" y="56101"/>
                    <a:pt x="28994" y="57019"/>
                  </a:cubicBezTo>
                  <a:cubicBezTo>
                    <a:pt x="28994" y="57019"/>
                    <a:pt x="28994" y="57019"/>
                    <a:pt x="28994" y="57019"/>
                  </a:cubicBezTo>
                  <a:cubicBezTo>
                    <a:pt x="24000" y="57936"/>
                    <a:pt x="19144" y="59006"/>
                    <a:pt x="14150" y="59770"/>
                  </a:cubicBezTo>
                  <a:cubicBezTo>
                    <a:pt x="12763" y="59923"/>
                    <a:pt x="11375" y="60229"/>
                    <a:pt x="9988" y="60382"/>
                  </a:cubicBezTo>
                  <a:cubicBezTo>
                    <a:pt x="8601" y="60687"/>
                    <a:pt x="7491" y="61146"/>
                    <a:pt x="6104" y="61452"/>
                  </a:cubicBezTo>
                  <a:cubicBezTo>
                    <a:pt x="4023" y="62063"/>
                    <a:pt x="1942" y="61605"/>
                    <a:pt x="0" y="60535"/>
                  </a:cubicBezTo>
                  <a:cubicBezTo>
                    <a:pt x="2219" y="62063"/>
                    <a:pt x="4439" y="62369"/>
                    <a:pt x="6936" y="61910"/>
                  </a:cubicBezTo>
                  <a:cubicBezTo>
                    <a:pt x="10543" y="61299"/>
                    <a:pt x="14011" y="60840"/>
                    <a:pt x="17618" y="60382"/>
                  </a:cubicBezTo>
                  <a:cubicBezTo>
                    <a:pt x="20947" y="60229"/>
                    <a:pt x="24277" y="59923"/>
                    <a:pt x="27606" y="59617"/>
                  </a:cubicBezTo>
                  <a:cubicBezTo>
                    <a:pt x="28578" y="59464"/>
                    <a:pt x="29549" y="59464"/>
                    <a:pt x="30520" y="59312"/>
                  </a:cubicBezTo>
                  <a:cubicBezTo>
                    <a:pt x="30797" y="59312"/>
                    <a:pt x="31491" y="59312"/>
                    <a:pt x="31491" y="59159"/>
                  </a:cubicBezTo>
                  <a:cubicBezTo>
                    <a:pt x="38150" y="64509"/>
                    <a:pt x="45225" y="69401"/>
                    <a:pt x="52161" y="74445"/>
                  </a:cubicBezTo>
                  <a:cubicBezTo>
                    <a:pt x="53687" y="75515"/>
                    <a:pt x="53271" y="77656"/>
                    <a:pt x="53132" y="79337"/>
                  </a:cubicBezTo>
                  <a:cubicBezTo>
                    <a:pt x="52994" y="81783"/>
                    <a:pt x="52855" y="84229"/>
                    <a:pt x="52716" y="86675"/>
                  </a:cubicBezTo>
                  <a:cubicBezTo>
                    <a:pt x="52578" y="88509"/>
                    <a:pt x="52578" y="90343"/>
                    <a:pt x="52439" y="92178"/>
                  </a:cubicBezTo>
                  <a:cubicBezTo>
                    <a:pt x="52300" y="93401"/>
                    <a:pt x="52023" y="94471"/>
                    <a:pt x="51606" y="95388"/>
                  </a:cubicBezTo>
                  <a:cubicBezTo>
                    <a:pt x="50497" y="97987"/>
                    <a:pt x="47861" y="99515"/>
                    <a:pt x="45225" y="99515"/>
                  </a:cubicBezTo>
                  <a:cubicBezTo>
                    <a:pt x="38150" y="99515"/>
                    <a:pt x="38150" y="99515"/>
                    <a:pt x="38150" y="99515"/>
                  </a:cubicBezTo>
                  <a:cubicBezTo>
                    <a:pt x="38150" y="110828"/>
                    <a:pt x="47028" y="120000"/>
                    <a:pt x="57988" y="120000"/>
                  </a:cubicBezTo>
                  <a:cubicBezTo>
                    <a:pt x="68947" y="120000"/>
                    <a:pt x="77826" y="110828"/>
                    <a:pt x="77826" y="99515"/>
                  </a:cubicBezTo>
                  <a:cubicBezTo>
                    <a:pt x="69502" y="99515"/>
                    <a:pt x="69502" y="99515"/>
                    <a:pt x="69502" y="99515"/>
                  </a:cubicBezTo>
                  <a:cubicBezTo>
                    <a:pt x="65757" y="99515"/>
                    <a:pt x="62566" y="96458"/>
                    <a:pt x="62427" y="92636"/>
                  </a:cubicBezTo>
                  <a:cubicBezTo>
                    <a:pt x="62427" y="92331"/>
                    <a:pt x="62427" y="92178"/>
                    <a:pt x="62427" y="91872"/>
                  </a:cubicBezTo>
                  <a:cubicBezTo>
                    <a:pt x="62566" y="89885"/>
                    <a:pt x="62705" y="87745"/>
                    <a:pt x="62843" y="85757"/>
                  </a:cubicBezTo>
                  <a:cubicBezTo>
                    <a:pt x="62982" y="83464"/>
                    <a:pt x="63121" y="81324"/>
                    <a:pt x="63260" y="79184"/>
                  </a:cubicBezTo>
                  <a:cubicBezTo>
                    <a:pt x="63260" y="78726"/>
                    <a:pt x="63260" y="78267"/>
                    <a:pt x="63260" y="77808"/>
                  </a:cubicBezTo>
                  <a:cubicBezTo>
                    <a:pt x="63398" y="77044"/>
                    <a:pt x="63121" y="76127"/>
                    <a:pt x="63260" y="75363"/>
                  </a:cubicBezTo>
                  <a:cubicBezTo>
                    <a:pt x="63537" y="74445"/>
                    <a:pt x="64647" y="74140"/>
                    <a:pt x="65341" y="73834"/>
                  </a:cubicBezTo>
                  <a:cubicBezTo>
                    <a:pt x="69780" y="71847"/>
                    <a:pt x="74219" y="69859"/>
                    <a:pt x="78658" y="67872"/>
                  </a:cubicBezTo>
                  <a:cubicBezTo>
                    <a:pt x="79630" y="67414"/>
                    <a:pt x="80601" y="66955"/>
                    <a:pt x="81572" y="66496"/>
                  </a:cubicBezTo>
                  <a:cubicBezTo>
                    <a:pt x="82543" y="65885"/>
                    <a:pt x="83375" y="65121"/>
                    <a:pt x="84208" y="64509"/>
                  </a:cubicBezTo>
                  <a:cubicBezTo>
                    <a:pt x="85872" y="63286"/>
                    <a:pt x="87676" y="63745"/>
                    <a:pt x="89479" y="63592"/>
                  </a:cubicBezTo>
                  <a:cubicBezTo>
                    <a:pt x="91283" y="63592"/>
                    <a:pt x="93086" y="63592"/>
                    <a:pt x="94890" y="63439"/>
                  </a:cubicBezTo>
                  <a:cubicBezTo>
                    <a:pt x="98497" y="63439"/>
                    <a:pt x="101965" y="63286"/>
                    <a:pt x="105572" y="63133"/>
                  </a:cubicBezTo>
                  <a:cubicBezTo>
                    <a:pt x="107375" y="63133"/>
                    <a:pt x="109317" y="62828"/>
                    <a:pt x="110843" y="61605"/>
                  </a:cubicBezTo>
                  <a:cubicBezTo>
                    <a:pt x="112786" y="60076"/>
                    <a:pt x="114867" y="58394"/>
                    <a:pt x="116670" y="56560"/>
                  </a:cubicBezTo>
                  <a:cubicBezTo>
                    <a:pt x="118751" y="53808"/>
                    <a:pt x="119167" y="49987"/>
                    <a:pt x="120000" y="46624"/>
                  </a:cubicBezTo>
                  <a:cubicBezTo>
                    <a:pt x="119861" y="47082"/>
                    <a:pt x="119722" y="47694"/>
                    <a:pt x="119445" y="48152"/>
                  </a:cubicBezTo>
                  <a:close/>
                </a:path>
              </a:pathLst>
            </a:custGeom>
            <a:solidFill>
              <a:srgbClr val="D8DAD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642" name="Google Shape;642;p88"/>
          <p:cNvGrpSpPr/>
          <p:nvPr/>
        </p:nvGrpSpPr>
        <p:grpSpPr>
          <a:xfrm>
            <a:off x="1044399" y="1419553"/>
            <a:ext cx="699075" cy="699074"/>
            <a:chOff x="1044399" y="1577809"/>
            <a:chExt cx="699075" cy="699074"/>
          </a:xfrm>
        </p:grpSpPr>
        <p:sp>
          <p:nvSpPr>
            <p:cNvPr id="643" name="Google Shape;643;p88"/>
            <p:cNvSpPr/>
            <p:nvPr/>
          </p:nvSpPr>
          <p:spPr>
            <a:xfrm>
              <a:off x="1044399" y="1577809"/>
              <a:ext cx="699075" cy="699074"/>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44" name="Google Shape;644;p88"/>
            <p:cNvSpPr/>
            <p:nvPr/>
          </p:nvSpPr>
          <p:spPr>
            <a:xfrm>
              <a:off x="1254273" y="1787682"/>
              <a:ext cx="279327" cy="279327"/>
            </a:xfrm>
            <a:custGeom>
              <a:avLst/>
              <a:gdLst/>
              <a:ahLst/>
              <a:cxnLst/>
              <a:rect l="l" t="t" r="r" b="b"/>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sp>
        <p:nvSpPr>
          <p:cNvPr id="645" name="Google Shape;645;p88"/>
          <p:cNvSpPr txBox="1">
            <a:spLocks noGrp="1"/>
          </p:cNvSpPr>
          <p:nvPr>
            <p:ph type="body" idx="2"/>
          </p:nvPr>
        </p:nvSpPr>
        <p:spPr>
          <a:xfrm>
            <a:off x="1890220" y="1569374"/>
            <a:ext cx="4030291" cy="36450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cxnSp>
        <p:nvCxnSpPr>
          <p:cNvPr id="646" name="Google Shape;646;p88"/>
          <p:cNvCxnSpPr/>
          <p:nvPr/>
        </p:nvCxnSpPr>
        <p:spPr>
          <a:xfrm>
            <a:off x="1186962" y="2464026"/>
            <a:ext cx="4909038" cy="0"/>
          </a:xfrm>
          <a:prstGeom prst="straightConnector1">
            <a:avLst/>
          </a:prstGeom>
          <a:noFill/>
          <a:ln w="9525" cap="flat" cmpd="sng">
            <a:solidFill>
              <a:srgbClr val="096CC5"/>
            </a:solidFill>
            <a:prstDash val="solid"/>
            <a:round/>
            <a:headEnd type="none" w="sm" len="sm"/>
            <a:tailEnd type="none" w="sm" len="sm"/>
          </a:ln>
        </p:spPr>
      </p:cxnSp>
      <p:grpSp>
        <p:nvGrpSpPr>
          <p:cNvPr id="647" name="Google Shape;647;p88"/>
          <p:cNvGrpSpPr/>
          <p:nvPr/>
        </p:nvGrpSpPr>
        <p:grpSpPr>
          <a:xfrm>
            <a:off x="1044399" y="2791669"/>
            <a:ext cx="699075" cy="699074"/>
            <a:chOff x="1044399" y="1577809"/>
            <a:chExt cx="699075" cy="699074"/>
          </a:xfrm>
        </p:grpSpPr>
        <p:sp>
          <p:nvSpPr>
            <p:cNvPr id="648" name="Google Shape;648;p88"/>
            <p:cNvSpPr/>
            <p:nvPr/>
          </p:nvSpPr>
          <p:spPr>
            <a:xfrm>
              <a:off x="1044399" y="1577809"/>
              <a:ext cx="699075" cy="699074"/>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49" name="Google Shape;649;p88"/>
            <p:cNvSpPr/>
            <p:nvPr/>
          </p:nvSpPr>
          <p:spPr>
            <a:xfrm>
              <a:off x="1254273" y="1787682"/>
              <a:ext cx="279327" cy="279327"/>
            </a:xfrm>
            <a:custGeom>
              <a:avLst/>
              <a:gdLst/>
              <a:ahLst/>
              <a:cxnLst/>
              <a:rect l="l" t="t" r="r" b="b"/>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sp>
        <p:nvSpPr>
          <p:cNvPr id="650" name="Google Shape;650;p88"/>
          <p:cNvSpPr txBox="1">
            <a:spLocks noGrp="1"/>
          </p:cNvSpPr>
          <p:nvPr>
            <p:ph type="body" idx="3"/>
          </p:nvPr>
        </p:nvSpPr>
        <p:spPr>
          <a:xfrm>
            <a:off x="1890220" y="2929171"/>
            <a:ext cx="4045444" cy="33523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cxnSp>
        <p:nvCxnSpPr>
          <p:cNvPr id="651" name="Google Shape;651;p88"/>
          <p:cNvCxnSpPr/>
          <p:nvPr/>
        </p:nvCxnSpPr>
        <p:spPr>
          <a:xfrm>
            <a:off x="1186962" y="3836142"/>
            <a:ext cx="4909038" cy="0"/>
          </a:xfrm>
          <a:prstGeom prst="straightConnector1">
            <a:avLst/>
          </a:prstGeom>
          <a:noFill/>
          <a:ln w="9525" cap="flat" cmpd="sng">
            <a:solidFill>
              <a:srgbClr val="096CC5"/>
            </a:solidFill>
            <a:prstDash val="solid"/>
            <a:round/>
            <a:headEnd type="none" w="sm" len="sm"/>
            <a:tailEnd type="none" w="sm" len="sm"/>
          </a:ln>
        </p:spPr>
      </p:cxnSp>
      <p:grpSp>
        <p:nvGrpSpPr>
          <p:cNvPr id="652" name="Google Shape;652;p88"/>
          <p:cNvGrpSpPr/>
          <p:nvPr/>
        </p:nvGrpSpPr>
        <p:grpSpPr>
          <a:xfrm>
            <a:off x="1044399" y="4089831"/>
            <a:ext cx="699075" cy="699074"/>
            <a:chOff x="1044399" y="1577809"/>
            <a:chExt cx="699075" cy="699074"/>
          </a:xfrm>
        </p:grpSpPr>
        <p:sp>
          <p:nvSpPr>
            <p:cNvPr id="653" name="Google Shape;653;p88"/>
            <p:cNvSpPr/>
            <p:nvPr/>
          </p:nvSpPr>
          <p:spPr>
            <a:xfrm>
              <a:off x="1044399" y="1577809"/>
              <a:ext cx="699075" cy="699074"/>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54" name="Google Shape;654;p88"/>
            <p:cNvSpPr/>
            <p:nvPr/>
          </p:nvSpPr>
          <p:spPr>
            <a:xfrm>
              <a:off x="1254273" y="1787682"/>
              <a:ext cx="279327" cy="279327"/>
            </a:xfrm>
            <a:custGeom>
              <a:avLst/>
              <a:gdLst/>
              <a:ahLst/>
              <a:cxnLst/>
              <a:rect l="l" t="t" r="r" b="b"/>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sp>
        <p:nvSpPr>
          <p:cNvPr id="655" name="Google Shape;655;p88"/>
          <p:cNvSpPr txBox="1">
            <a:spLocks noGrp="1"/>
          </p:cNvSpPr>
          <p:nvPr>
            <p:ph type="body" idx="4"/>
          </p:nvPr>
        </p:nvSpPr>
        <p:spPr>
          <a:xfrm>
            <a:off x="1906182" y="4366292"/>
            <a:ext cx="3967163" cy="39687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cxnSp>
        <p:nvCxnSpPr>
          <p:cNvPr id="656" name="Google Shape;656;p88"/>
          <p:cNvCxnSpPr/>
          <p:nvPr/>
        </p:nvCxnSpPr>
        <p:spPr>
          <a:xfrm>
            <a:off x="1186962" y="5134304"/>
            <a:ext cx="4909038" cy="0"/>
          </a:xfrm>
          <a:prstGeom prst="straightConnector1">
            <a:avLst/>
          </a:prstGeom>
          <a:noFill/>
          <a:ln w="9525" cap="flat" cmpd="sng">
            <a:solidFill>
              <a:srgbClr val="096CC5"/>
            </a:solidFill>
            <a:prstDash val="solid"/>
            <a:round/>
            <a:headEnd type="none" w="sm" len="sm"/>
            <a:tailEnd type="none" w="sm" len="sm"/>
          </a:ln>
        </p:spPr>
      </p:cxnSp>
      <p:grpSp>
        <p:nvGrpSpPr>
          <p:cNvPr id="657" name="Google Shape;657;p88"/>
          <p:cNvGrpSpPr/>
          <p:nvPr/>
        </p:nvGrpSpPr>
        <p:grpSpPr>
          <a:xfrm>
            <a:off x="1044399" y="5328616"/>
            <a:ext cx="699075" cy="699074"/>
            <a:chOff x="1044399" y="1577809"/>
            <a:chExt cx="699075" cy="699074"/>
          </a:xfrm>
        </p:grpSpPr>
        <p:sp>
          <p:nvSpPr>
            <p:cNvPr id="658" name="Google Shape;658;p88"/>
            <p:cNvSpPr/>
            <p:nvPr/>
          </p:nvSpPr>
          <p:spPr>
            <a:xfrm>
              <a:off x="1044399" y="1577809"/>
              <a:ext cx="699075" cy="699074"/>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59" name="Google Shape;659;p88"/>
            <p:cNvSpPr/>
            <p:nvPr/>
          </p:nvSpPr>
          <p:spPr>
            <a:xfrm>
              <a:off x="1254273" y="1787682"/>
              <a:ext cx="279327" cy="279327"/>
            </a:xfrm>
            <a:custGeom>
              <a:avLst/>
              <a:gdLst/>
              <a:ahLst/>
              <a:cxnLst/>
              <a:rect l="l" t="t" r="r" b="b"/>
              <a:pathLst>
                <a:path w="120000" h="120000" extrusionOk="0">
                  <a:moveTo>
                    <a:pt x="115177" y="37005"/>
                  </a:moveTo>
                  <a:cubicBezTo>
                    <a:pt x="114111" y="35950"/>
                    <a:pt x="112377" y="35961"/>
                    <a:pt x="111322" y="37038"/>
                  </a:cubicBezTo>
                  <a:cubicBezTo>
                    <a:pt x="110572" y="37800"/>
                    <a:pt x="110388" y="38888"/>
                    <a:pt x="110716" y="39838"/>
                  </a:cubicBezTo>
                  <a:lnTo>
                    <a:pt x="110655" y="39861"/>
                  </a:lnTo>
                  <a:cubicBezTo>
                    <a:pt x="113138" y="46100"/>
                    <a:pt x="114544" y="52877"/>
                    <a:pt x="114544" y="60000"/>
                  </a:cubicBezTo>
                  <a:cubicBezTo>
                    <a:pt x="114544" y="90127"/>
                    <a:pt x="90127" y="114544"/>
                    <a:pt x="60000" y="114544"/>
                  </a:cubicBezTo>
                  <a:cubicBezTo>
                    <a:pt x="29877" y="114544"/>
                    <a:pt x="5455" y="90127"/>
                    <a:pt x="5455" y="60000"/>
                  </a:cubicBezTo>
                  <a:cubicBezTo>
                    <a:pt x="5455" y="29872"/>
                    <a:pt x="29877" y="5455"/>
                    <a:pt x="60000" y="5455"/>
                  </a:cubicBezTo>
                  <a:cubicBezTo>
                    <a:pt x="75416" y="5455"/>
                    <a:pt x="89316" y="11866"/>
                    <a:pt x="99233" y="22161"/>
                  </a:cubicBezTo>
                  <a:lnTo>
                    <a:pt x="99266" y="22122"/>
                  </a:lnTo>
                  <a:cubicBezTo>
                    <a:pt x="100344" y="23094"/>
                    <a:pt x="101994" y="23072"/>
                    <a:pt x="103022" y="22027"/>
                  </a:cubicBezTo>
                  <a:cubicBezTo>
                    <a:pt x="104077" y="20950"/>
                    <a:pt x="104066" y="19227"/>
                    <a:pt x="102994" y="18166"/>
                  </a:cubicBezTo>
                  <a:cubicBezTo>
                    <a:pt x="102888" y="18066"/>
                    <a:pt x="102755" y="18022"/>
                    <a:pt x="102644" y="17944"/>
                  </a:cubicBezTo>
                  <a:cubicBezTo>
                    <a:pt x="91783" y="6894"/>
                    <a:pt x="76722" y="0"/>
                    <a:pt x="60000" y="0"/>
                  </a:cubicBezTo>
                  <a:cubicBezTo>
                    <a:pt x="26861" y="0"/>
                    <a:pt x="0" y="26861"/>
                    <a:pt x="0" y="60000"/>
                  </a:cubicBezTo>
                  <a:cubicBezTo>
                    <a:pt x="0" y="93133"/>
                    <a:pt x="26861" y="120000"/>
                    <a:pt x="60000" y="120000"/>
                  </a:cubicBezTo>
                  <a:cubicBezTo>
                    <a:pt x="93138" y="120000"/>
                    <a:pt x="120000" y="93133"/>
                    <a:pt x="120000" y="60000"/>
                  </a:cubicBezTo>
                  <a:cubicBezTo>
                    <a:pt x="120000" y="52288"/>
                    <a:pt x="118494" y="44938"/>
                    <a:pt x="115838" y="38161"/>
                  </a:cubicBezTo>
                  <a:cubicBezTo>
                    <a:pt x="115711" y="37744"/>
                    <a:pt x="115516" y="37338"/>
                    <a:pt x="115177" y="37005"/>
                  </a:cubicBezTo>
                  <a:moveTo>
                    <a:pt x="59955" y="75188"/>
                  </a:moveTo>
                  <a:lnTo>
                    <a:pt x="34655" y="49888"/>
                  </a:lnTo>
                  <a:cubicBezTo>
                    <a:pt x="34161" y="49394"/>
                    <a:pt x="33483" y="49088"/>
                    <a:pt x="32727" y="49088"/>
                  </a:cubicBezTo>
                  <a:cubicBezTo>
                    <a:pt x="31222" y="49088"/>
                    <a:pt x="30000" y="50311"/>
                    <a:pt x="30000" y="51816"/>
                  </a:cubicBezTo>
                  <a:cubicBezTo>
                    <a:pt x="30000" y="52572"/>
                    <a:pt x="30305" y="53250"/>
                    <a:pt x="30800" y="53750"/>
                  </a:cubicBezTo>
                  <a:lnTo>
                    <a:pt x="58072" y="81016"/>
                  </a:lnTo>
                  <a:cubicBezTo>
                    <a:pt x="58566" y="81511"/>
                    <a:pt x="59244" y="81816"/>
                    <a:pt x="60000" y="81816"/>
                  </a:cubicBezTo>
                  <a:cubicBezTo>
                    <a:pt x="60777" y="81816"/>
                    <a:pt x="61466" y="81488"/>
                    <a:pt x="61966" y="80966"/>
                  </a:cubicBezTo>
                  <a:lnTo>
                    <a:pt x="61972" y="80977"/>
                  </a:lnTo>
                  <a:lnTo>
                    <a:pt x="107516" y="33266"/>
                  </a:lnTo>
                  <a:cubicBezTo>
                    <a:pt x="107516" y="33272"/>
                    <a:pt x="107522" y="33277"/>
                    <a:pt x="107522" y="33283"/>
                  </a:cubicBezTo>
                  <a:lnTo>
                    <a:pt x="111416" y="29194"/>
                  </a:lnTo>
                  <a:cubicBezTo>
                    <a:pt x="111416" y="29194"/>
                    <a:pt x="111411" y="29188"/>
                    <a:pt x="111411" y="29183"/>
                  </a:cubicBezTo>
                  <a:lnTo>
                    <a:pt x="119244" y="20972"/>
                  </a:lnTo>
                  <a:lnTo>
                    <a:pt x="119238" y="20966"/>
                  </a:lnTo>
                  <a:cubicBezTo>
                    <a:pt x="119705" y="20477"/>
                    <a:pt x="120000" y="19816"/>
                    <a:pt x="120000" y="19088"/>
                  </a:cubicBezTo>
                  <a:cubicBezTo>
                    <a:pt x="120000" y="17588"/>
                    <a:pt x="118777" y="16361"/>
                    <a:pt x="117272" y="16361"/>
                  </a:cubicBezTo>
                  <a:cubicBezTo>
                    <a:pt x="116494" y="16361"/>
                    <a:pt x="115800" y="16694"/>
                    <a:pt x="115305" y="17216"/>
                  </a:cubicBezTo>
                  <a:lnTo>
                    <a:pt x="115300" y="17205"/>
                  </a:lnTo>
                  <a:lnTo>
                    <a:pt x="108294" y="24550"/>
                  </a:lnTo>
                  <a:cubicBezTo>
                    <a:pt x="108288" y="24544"/>
                    <a:pt x="108283" y="24533"/>
                    <a:pt x="108277" y="24527"/>
                  </a:cubicBezTo>
                  <a:lnTo>
                    <a:pt x="104472" y="28516"/>
                  </a:lnTo>
                  <a:cubicBezTo>
                    <a:pt x="104477" y="28522"/>
                    <a:pt x="104483" y="28533"/>
                    <a:pt x="104483" y="28538"/>
                  </a:cubicBezTo>
                  <a:cubicBezTo>
                    <a:pt x="104483" y="28538"/>
                    <a:pt x="59955" y="75188"/>
                    <a:pt x="59955" y="7518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sp>
        <p:nvSpPr>
          <p:cNvPr id="660" name="Google Shape;660;p88"/>
          <p:cNvSpPr txBox="1">
            <a:spLocks noGrp="1"/>
          </p:cNvSpPr>
          <p:nvPr>
            <p:ph type="body" idx="5"/>
          </p:nvPr>
        </p:nvSpPr>
        <p:spPr>
          <a:xfrm>
            <a:off x="1906182" y="5522107"/>
            <a:ext cx="3967163" cy="39687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800"/>
              <a:buFont typeface="Arial"/>
              <a:buNone/>
              <a:defRPr sz="18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teps-Infographic">
  <p:cSld name="Steps-Infographic">
    <p:spTree>
      <p:nvGrpSpPr>
        <p:cNvPr id="1" name="Shape 661"/>
        <p:cNvGrpSpPr/>
        <p:nvPr/>
      </p:nvGrpSpPr>
      <p:grpSpPr>
        <a:xfrm>
          <a:off x="0" y="0"/>
          <a:ext cx="0" cy="0"/>
          <a:chOff x="0" y="0"/>
          <a:chExt cx="0" cy="0"/>
        </a:xfrm>
      </p:grpSpPr>
      <p:sp>
        <p:nvSpPr>
          <p:cNvPr id="662" name="Google Shape;662;p89"/>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63" name="Google Shape;663;p89"/>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64" name="Google Shape;664;p89"/>
          <p:cNvSpPr/>
          <p:nvPr/>
        </p:nvSpPr>
        <p:spPr>
          <a:xfrm>
            <a:off x="610294" y="3441780"/>
            <a:ext cx="3200400" cy="609600"/>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65" name="Google Shape;665;p89"/>
          <p:cNvSpPr/>
          <p:nvPr/>
        </p:nvSpPr>
        <p:spPr>
          <a:xfrm>
            <a:off x="2087814" y="3266609"/>
            <a:ext cx="237065" cy="175172"/>
          </a:xfrm>
          <a:prstGeom prst="triangle">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66" name="Google Shape;666;p89"/>
          <p:cNvSpPr/>
          <p:nvPr/>
        </p:nvSpPr>
        <p:spPr>
          <a:xfrm>
            <a:off x="3144105" y="3441781"/>
            <a:ext cx="3200400" cy="609600"/>
          </a:xfrm>
          <a:prstGeom prst="roundRect">
            <a:avLst>
              <a:gd name="adj" fmla="val 50000"/>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Open Sans"/>
              <a:ea typeface="Open Sans"/>
              <a:cs typeface="Open Sans"/>
              <a:sym typeface="Open Sans"/>
            </a:endParaRPr>
          </a:p>
        </p:txBody>
      </p:sp>
      <p:sp>
        <p:nvSpPr>
          <p:cNvPr id="667" name="Google Shape;667;p89"/>
          <p:cNvSpPr/>
          <p:nvPr/>
        </p:nvSpPr>
        <p:spPr>
          <a:xfrm rot="10800000" flipH="1">
            <a:off x="4620556" y="4054130"/>
            <a:ext cx="237065" cy="175172"/>
          </a:xfrm>
          <a:prstGeom prst="triangle">
            <a:avLst>
              <a:gd name="adj" fmla="val 50000"/>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Open Sans"/>
              <a:ea typeface="Open Sans"/>
              <a:cs typeface="Open Sans"/>
              <a:sym typeface="Open Sans"/>
            </a:endParaRPr>
          </a:p>
        </p:txBody>
      </p:sp>
      <p:sp>
        <p:nvSpPr>
          <p:cNvPr id="668" name="Google Shape;668;p89"/>
          <p:cNvSpPr txBox="1"/>
          <p:nvPr/>
        </p:nvSpPr>
        <p:spPr>
          <a:xfrm>
            <a:off x="1359528" y="4186519"/>
            <a:ext cx="1693639" cy="1231106"/>
          </a:xfrm>
          <a:prstGeom prst="rect">
            <a:avLst/>
          </a:prstGeom>
          <a:noFill/>
          <a:ln>
            <a:noFill/>
          </a:ln>
          <a:effectLst>
            <a:outerShdw blurRad="101599" dist="50800" dir="2700000" algn="tl" rotWithShape="0">
              <a:srgbClr val="000000">
                <a:alpha val="40000"/>
              </a:srgbClr>
            </a:outerShdw>
          </a:effectLst>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chemeClr val="accent2"/>
              </a:buClr>
              <a:buSzPts val="1800"/>
              <a:buFont typeface="Arial"/>
              <a:buNone/>
            </a:pPr>
            <a:r>
              <a:rPr lang="en-US" sz="7200" b="1" i="0" u="none" strike="noStrike" cap="none">
                <a:solidFill>
                  <a:schemeClr val="accent2"/>
                </a:solidFill>
                <a:latin typeface="Arial"/>
                <a:ea typeface="Arial"/>
                <a:cs typeface="Arial"/>
                <a:sym typeface="Arial"/>
              </a:rPr>
              <a:t>01</a:t>
            </a:r>
            <a:endParaRPr/>
          </a:p>
        </p:txBody>
      </p:sp>
      <p:sp>
        <p:nvSpPr>
          <p:cNvPr id="669" name="Google Shape;669;p89"/>
          <p:cNvSpPr txBox="1"/>
          <p:nvPr/>
        </p:nvSpPr>
        <p:spPr>
          <a:xfrm>
            <a:off x="6445471" y="4186519"/>
            <a:ext cx="1693639" cy="1231106"/>
          </a:xfrm>
          <a:prstGeom prst="rect">
            <a:avLst/>
          </a:prstGeom>
          <a:noFill/>
          <a:ln>
            <a:noFill/>
          </a:ln>
          <a:effectLst>
            <a:outerShdw blurRad="101599" dist="50800" dir="2700000" algn="tl" rotWithShape="0">
              <a:srgbClr val="000000">
                <a:alpha val="40000"/>
              </a:srgbClr>
            </a:outerShdw>
          </a:effectLst>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chemeClr val="accent4"/>
              </a:buClr>
              <a:buSzPts val="1800"/>
              <a:buFont typeface="Arial"/>
              <a:buNone/>
            </a:pPr>
            <a:r>
              <a:rPr lang="en-US" sz="7200" b="1" i="0" u="none" strike="noStrike" cap="none">
                <a:solidFill>
                  <a:schemeClr val="accent4"/>
                </a:solidFill>
                <a:latin typeface="Arial"/>
                <a:ea typeface="Arial"/>
                <a:cs typeface="Arial"/>
                <a:sym typeface="Arial"/>
              </a:rPr>
              <a:t>03</a:t>
            </a:r>
            <a:endParaRPr/>
          </a:p>
        </p:txBody>
      </p:sp>
      <p:sp>
        <p:nvSpPr>
          <p:cNvPr id="670" name="Google Shape;670;p89"/>
          <p:cNvSpPr txBox="1"/>
          <p:nvPr/>
        </p:nvSpPr>
        <p:spPr>
          <a:xfrm>
            <a:off x="3857016" y="1962294"/>
            <a:ext cx="1693639" cy="1231106"/>
          </a:xfrm>
          <a:prstGeom prst="rect">
            <a:avLst/>
          </a:prstGeom>
          <a:noFill/>
          <a:ln>
            <a:noFill/>
          </a:ln>
          <a:effectLst>
            <a:outerShdw blurRad="101599" dist="50800" dir="2700000" algn="tl" rotWithShape="0">
              <a:srgbClr val="000000">
                <a:alpha val="40000"/>
              </a:srgbClr>
            </a:outerShdw>
          </a:effectLst>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chemeClr val="accent3"/>
              </a:buClr>
              <a:buSzPts val="1800"/>
              <a:buFont typeface="Arial"/>
              <a:buNone/>
            </a:pPr>
            <a:r>
              <a:rPr lang="en-US" sz="7200" b="1" i="0" u="none" strike="noStrike" cap="none">
                <a:solidFill>
                  <a:schemeClr val="accent3"/>
                </a:solidFill>
                <a:latin typeface="Arial"/>
                <a:ea typeface="Arial"/>
                <a:cs typeface="Arial"/>
                <a:sym typeface="Arial"/>
              </a:rPr>
              <a:t>02</a:t>
            </a:r>
            <a:endParaRPr/>
          </a:p>
        </p:txBody>
      </p:sp>
      <p:sp>
        <p:nvSpPr>
          <p:cNvPr id="671" name="Google Shape;671;p89"/>
          <p:cNvSpPr txBox="1"/>
          <p:nvPr/>
        </p:nvSpPr>
        <p:spPr>
          <a:xfrm>
            <a:off x="9140954" y="1947916"/>
            <a:ext cx="1693639" cy="1231106"/>
          </a:xfrm>
          <a:prstGeom prst="rect">
            <a:avLst/>
          </a:prstGeom>
          <a:noFill/>
          <a:ln>
            <a:noFill/>
          </a:ln>
          <a:effectLst>
            <a:outerShdw blurRad="101599" dist="50800" dir="2700000" algn="tl" rotWithShape="0">
              <a:srgbClr val="000000">
                <a:alpha val="40000"/>
              </a:srgbClr>
            </a:outerShdw>
          </a:effectLst>
        </p:spPr>
        <p:txBody>
          <a:bodyPr spcFirstLastPara="1" wrap="square" lIns="121900" tIns="60950" rIns="121900" bIns="60950" anchor="ctr" anchorCtr="0">
            <a:noAutofit/>
          </a:bodyPr>
          <a:lstStyle/>
          <a:p>
            <a:pPr marL="0" marR="0" lvl="0" indent="0" algn="ctr" rtl="0">
              <a:lnSpc>
                <a:spcPct val="100000"/>
              </a:lnSpc>
              <a:spcBef>
                <a:spcPts val="0"/>
              </a:spcBef>
              <a:spcAft>
                <a:spcPts val="0"/>
              </a:spcAft>
              <a:buClr>
                <a:schemeClr val="accent5"/>
              </a:buClr>
              <a:buSzPts val="1800"/>
              <a:buFont typeface="Arial"/>
              <a:buNone/>
            </a:pPr>
            <a:r>
              <a:rPr lang="en-US" sz="7200" b="1" i="0" u="none" strike="noStrike" cap="none">
                <a:solidFill>
                  <a:schemeClr val="accent5"/>
                </a:solidFill>
                <a:latin typeface="Arial"/>
                <a:ea typeface="Arial"/>
                <a:cs typeface="Arial"/>
                <a:sym typeface="Arial"/>
              </a:rPr>
              <a:t>04</a:t>
            </a:r>
            <a:endParaRPr/>
          </a:p>
        </p:txBody>
      </p:sp>
      <p:sp>
        <p:nvSpPr>
          <p:cNvPr id="672" name="Google Shape;672;p89"/>
          <p:cNvSpPr/>
          <p:nvPr/>
        </p:nvSpPr>
        <p:spPr>
          <a:xfrm>
            <a:off x="5783425" y="3441780"/>
            <a:ext cx="3200400" cy="609600"/>
          </a:xfrm>
          <a:prstGeom prst="roundRect">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73" name="Google Shape;673;p89"/>
          <p:cNvSpPr/>
          <p:nvPr/>
        </p:nvSpPr>
        <p:spPr>
          <a:xfrm>
            <a:off x="7166547" y="3266609"/>
            <a:ext cx="237065" cy="175172"/>
          </a:xfrm>
          <a:prstGeom prst="triangle">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74" name="Google Shape;674;p89"/>
          <p:cNvSpPr/>
          <p:nvPr/>
        </p:nvSpPr>
        <p:spPr>
          <a:xfrm>
            <a:off x="8387575" y="3441781"/>
            <a:ext cx="3200400" cy="609600"/>
          </a:xfrm>
          <a:prstGeom prst="roundRect">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75" name="Google Shape;675;p89"/>
          <p:cNvSpPr/>
          <p:nvPr/>
        </p:nvSpPr>
        <p:spPr>
          <a:xfrm rot="10800000" flipH="1">
            <a:off x="9869243" y="4054130"/>
            <a:ext cx="237065" cy="175172"/>
          </a:xfrm>
          <a:prstGeom prst="triangle">
            <a:avLst>
              <a:gd name="adj" fmla="val 50000"/>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p:txBody>
      </p:sp>
      <p:sp>
        <p:nvSpPr>
          <p:cNvPr id="676" name="Google Shape;676;p89"/>
          <p:cNvSpPr txBox="1">
            <a:spLocks noGrp="1"/>
          </p:cNvSpPr>
          <p:nvPr>
            <p:ph type="body" idx="2"/>
          </p:nvPr>
        </p:nvSpPr>
        <p:spPr>
          <a:xfrm>
            <a:off x="861881" y="3551958"/>
            <a:ext cx="2269863" cy="396875"/>
          </a:xfrm>
          <a:prstGeom prst="rect">
            <a:avLst/>
          </a:prstGeom>
          <a:solidFill>
            <a:schemeClr val="accent2"/>
          </a:solidFill>
          <a:ln>
            <a:noFill/>
          </a:ln>
        </p:spPr>
        <p:txBody>
          <a:bodyPr spcFirstLastPara="1" wrap="square" lIns="121900" tIns="60950" rIns="121900" bIns="60950" anchor="t" anchorCtr="0">
            <a:noAutofit/>
          </a:bodyPr>
          <a:lstStyle>
            <a:lvl1pPr marL="457200" marR="0" lvl="0" indent="-228600" algn="l" rtl="0">
              <a:lnSpc>
                <a:spcPct val="100000"/>
              </a:lnSpc>
              <a:spcBef>
                <a:spcPts val="0"/>
              </a:spcBef>
              <a:spcAft>
                <a:spcPts val="0"/>
              </a:spcAft>
              <a:buClr>
                <a:schemeClr val="lt1"/>
              </a:buClr>
              <a:buSzPts val="1467"/>
              <a:buFont typeface="Arial"/>
              <a:buNone/>
              <a:defRPr sz="1467" b="1"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7" name="Google Shape;677;p89"/>
          <p:cNvSpPr txBox="1">
            <a:spLocks noGrp="1"/>
          </p:cNvSpPr>
          <p:nvPr>
            <p:ph type="body" idx="3"/>
          </p:nvPr>
        </p:nvSpPr>
        <p:spPr>
          <a:xfrm>
            <a:off x="3434369" y="3551958"/>
            <a:ext cx="2269863" cy="396875"/>
          </a:xfrm>
          <a:prstGeom prst="rect">
            <a:avLst/>
          </a:prstGeom>
          <a:solidFill>
            <a:schemeClr val="accent3"/>
          </a:solidFill>
          <a:ln>
            <a:noFill/>
          </a:ln>
        </p:spPr>
        <p:txBody>
          <a:bodyPr spcFirstLastPara="1" wrap="square" lIns="121900" tIns="60950" rIns="121900" bIns="60950" anchor="t" anchorCtr="0">
            <a:noAutofit/>
          </a:bodyPr>
          <a:lstStyle>
            <a:lvl1pPr marL="457200" marR="0" lvl="0" indent="-228600" algn="l" rtl="0">
              <a:lnSpc>
                <a:spcPct val="100000"/>
              </a:lnSpc>
              <a:spcBef>
                <a:spcPts val="0"/>
              </a:spcBef>
              <a:spcAft>
                <a:spcPts val="0"/>
              </a:spcAft>
              <a:buClr>
                <a:schemeClr val="lt1"/>
              </a:buClr>
              <a:buSzPts val="1467"/>
              <a:buFont typeface="Open Sans"/>
              <a:buNone/>
              <a:defRPr sz="1467" b="1" i="0" u="none" strike="noStrike" cap="none">
                <a:solidFill>
                  <a:schemeClr val="lt1"/>
                </a:solidFill>
                <a:latin typeface="Open Sans"/>
                <a:ea typeface="Open Sans"/>
                <a:cs typeface="Open Sans"/>
                <a:sym typeface="Open Sans"/>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8" name="Google Shape;678;p89"/>
          <p:cNvSpPr txBox="1">
            <a:spLocks noGrp="1"/>
          </p:cNvSpPr>
          <p:nvPr>
            <p:ph type="body" idx="4"/>
          </p:nvPr>
        </p:nvSpPr>
        <p:spPr>
          <a:xfrm>
            <a:off x="5932984" y="3551958"/>
            <a:ext cx="2384252" cy="396875"/>
          </a:xfrm>
          <a:prstGeom prst="rect">
            <a:avLst/>
          </a:prstGeom>
          <a:solidFill>
            <a:schemeClr val="accent3"/>
          </a:solidFill>
          <a:ln>
            <a:noFill/>
          </a:ln>
        </p:spPr>
        <p:txBody>
          <a:bodyPr spcFirstLastPara="1" wrap="square" lIns="121900" tIns="60950" rIns="121900" bIns="60950" anchor="t" anchorCtr="0">
            <a:noAutofit/>
          </a:bodyPr>
          <a:lstStyle>
            <a:lvl1pPr marL="457200" marR="0" lvl="0" indent="-228600" algn="l" rtl="0">
              <a:lnSpc>
                <a:spcPct val="100000"/>
              </a:lnSpc>
              <a:spcBef>
                <a:spcPts val="0"/>
              </a:spcBef>
              <a:spcAft>
                <a:spcPts val="0"/>
              </a:spcAft>
              <a:buClr>
                <a:schemeClr val="lt1"/>
              </a:buClr>
              <a:buSzPts val="1467"/>
              <a:buFont typeface="Open Sans"/>
              <a:buNone/>
              <a:defRPr sz="1467" b="1" i="0" u="none" strike="noStrike" cap="none">
                <a:solidFill>
                  <a:schemeClr val="lt1"/>
                </a:solidFill>
                <a:latin typeface="Open Sans"/>
                <a:ea typeface="Open Sans"/>
                <a:cs typeface="Open Sans"/>
                <a:sym typeface="Open Sans"/>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9" name="Google Shape;679;p89"/>
          <p:cNvSpPr txBox="1">
            <a:spLocks noGrp="1"/>
          </p:cNvSpPr>
          <p:nvPr>
            <p:ph type="body" idx="5"/>
          </p:nvPr>
        </p:nvSpPr>
        <p:spPr>
          <a:xfrm>
            <a:off x="8789087" y="3551958"/>
            <a:ext cx="2384252" cy="396875"/>
          </a:xfrm>
          <a:prstGeom prst="rect">
            <a:avLst/>
          </a:prstGeom>
          <a:solidFill>
            <a:schemeClr val="accent5"/>
          </a:solidFill>
          <a:ln>
            <a:noFill/>
          </a:ln>
        </p:spPr>
        <p:txBody>
          <a:bodyPr spcFirstLastPara="1" wrap="square" lIns="121900" tIns="60950" rIns="121900" bIns="60950" anchor="t" anchorCtr="0">
            <a:noAutofit/>
          </a:bodyPr>
          <a:lstStyle>
            <a:lvl1pPr marL="457200" marR="0" lvl="0" indent="-228600" algn="l" rtl="0">
              <a:lnSpc>
                <a:spcPct val="100000"/>
              </a:lnSpc>
              <a:spcBef>
                <a:spcPts val="0"/>
              </a:spcBef>
              <a:spcAft>
                <a:spcPts val="0"/>
              </a:spcAft>
              <a:buClr>
                <a:schemeClr val="lt1"/>
              </a:buClr>
              <a:buSzPts val="1467"/>
              <a:buFont typeface="Arial"/>
              <a:buNone/>
              <a:defRPr sz="1467" b="1"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0" name="Google Shape;680;p89"/>
          <p:cNvSpPr txBox="1">
            <a:spLocks noGrp="1"/>
          </p:cNvSpPr>
          <p:nvPr>
            <p:ph type="body" idx="6"/>
          </p:nvPr>
        </p:nvSpPr>
        <p:spPr>
          <a:xfrm>
            <a:off x="861882" y="2095806"/>
            <a:ext cx="2282224" cy="10356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1pPr>
            <a:lvl2pPr marL="914400" marR="0" lvl="1"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1" name="Google Shape;681;p89"/>
          <p:cNvSpPr txBox="1">
            <a:spLocks noGrp="1"/>
          </p:cNvSpPr>
          <p:nvPr>
            <p:ph type="body" idx="7"/>
          </p:nvPr>
        </p:nvSpPr>
        <p:spPr>
          <a:xfrm>
            <a:off x="5932984" y="2095806"/>
            <a:ext cx="2384252" cy="10356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1pPr>
            <a:lvl2pPr marL="914400" marR="0" lvl="1"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2" name="Google Shape;682;p89"/>
          <p:cNvSpPr txBox="1">
            <a:spLocks noGrp="1"/>
          </p:cNvSpPr>
          <p:nvPr>
            <p:ph type="body" idx="8"/>
          </p:nvPr>
        </p:nvSpPr>
        <p:spPr>
          <a:xfrm>
            <a:off x="3428429" y="4469248"/>
            <a:ext cx="2384252" cy="10356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1pPr>
            <a:lvl2pPr marL="914400" marR="0" lvl="1"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3" name="Google Shape;683;p89"/>
          <p:cNvSpPr txBox="1">
            <a:spLocks noGrp="1"/>
          </p:cNvSpPr>
          <p:nvPr>
            <p:ph type="body" idx="9"/>
          </p:nvPr>
        </p:nvSpPr>
        <p:spPr>
          <a:xfrm>
            <a:off x="8789087" y="4469248"/>
            <a:ext cx="2384252" cy="103566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1pPr>
            <a:lvl2pPr marL="914400" marR="0" lvl="1" indent="-228600" algn="ctr" rtl="0">
              <a:lnSpc>
                <a:spcPct val="100000"/>
              </a:lnSpc>
              <a:spcBef>
                <a:spcPts val="0"/>
              </a:spcBef>
              <a:spcAft>
                <a:spcPts val="0"/>
              </a:spcAft>
              <a:buClr>
                <a:srgbClr val="595959"/>
              </a:buClr>
              <a:buSzPts val="1100"/>
              <a:buFont typeface="Arial"/>
              <a:buNone/>
              <a:defRPr sz="1100" b="0" i="0" u="none" strike="noStrike" cap="none">
                <a:solidFill>
                  <a:srgbClr val="595959"/>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Content">
  <p:cSld name="Title+Content">
    <p:spTree>
      <p:nvGrpSpPr>
        <p:cNvPr id="1" name="Shape 690"/>
        <p:cNvGrpSpPr/>
        <p:nvPr/>
      </p:nvGrpSpPr>
      <p:grpSpPr>
        <a:xfrm>
          <a:off x="0" y="0"/>
          <a:ext cx="0" cy="0"/>
          <a:chOff x="0" y="0"/>
          <a:chExt cx="0" cy="0"/>
        </a:xfrm>
      </p:grpSpPr>
      <p:sp>
        <p:nvSpPr>
          <p:cNvPr id="691" name="Google Shape;691;p71"/>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92" name="Google Shape;692;p71"/>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42900" algn="l" rtl="0">
              <a:lnSpc>
                <a:spcPct val="100000"/>
              </a:lnSpc>
              <a:spcBef>
                <a:spcPts val="12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2pPr>
            <a:lvl3pPr marL="1371600" marR="0" lvl="2" indent="-330200" algn="l" rtl="0">
              <a:lnSpc>
                <a:spcPct val="100000"/>
              </a:lnSpc>
              <a:spcBef>
                <a:spcPts val="1200"/>
              </a:spcBef>
              <a:spcAft>
                <a:spcPts val="0"/>
              </a:spcAft>
              <a:buClr>
                <a:schemeClr val="dk1"/>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23850" algn="l" rtl="0">
              <a:lnSpc>
                <a:spcPct val="100000"/>
              </a:lnSpc>
              <a:spcBef>
                <a:spcPts val="1200"/>
              </a:spcBef>
              <a:spcAft>
                <a:spcPts val="0"/>
              </a:spcAft>
              <a:buClr>
                <a:schemeClr val="dk1"/>
              </a:buClr>
              <a:buSzPts val="1500"/>
              <a:buFont typeface="Noto Sans Symbols"/>
              <a:buChar char="⭢"/>
              <a:defRPr sz="1500" b="0" i="0" u="none" strike="noStrike" cap="none">
                <a:solidFill>
                  <a:schemeClr val="dk1"/>
                </a:solidFill>
                <a:latin typeface="Arial"/>
                <a:ea typeface="Arial"/>
                <a:cs typeface="Arial"/>
                <a:sym typeface="Arial"/>
              </a:defRPr>
            </a:lvl4pPr>
            <a:lvl5pPr marL="2286000" marR="0" lvl="4" indent="-298450" algn="l" rtl="0">
              <a:lnSpc>
                <a:spcPct val="90000"/>
              </a:lnSpc>
              <a:spcBef>
                <a:spcPts val="1200"/>
              </a:spcBef>
              <a:spcAft>
                <a:spcPts val="0"/>
              </a:spcAft>
              <a:buClr>
                <a:schemeClr val="dk1"/>
              </a:buClr>
              <a:buSzPts val="1100"/>
              <a:buFont typeface="Noto Sans Symbols"/>
              <a:buChar char="→"/>
              <a:defRPr sz="11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838"/>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93" name="Google Shape;693;p71"/>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RunningMan-Infographic">
  <p:cSld name="RunningMan-Infographic">
    <p:spTree>
      <p:nvGrpSpPr>
        <p:cNvPr id="1" name="Shape 23"/>
        <p:cNvGrpSpPr/>
        <p:nvPr/>
      </p:nvGrpSpPr>
      <p:grpSpPr>
        <a:xfrm>
          <a:off x="0" y="0"/>
          <a:ext cx="0" cy="0"/>
          <a:chOff x="0" y="0"/>
          <a:chExt cx="0" cy="0"/>
        </a:xfrm>
      </p:grpSpPr>
      <p:sp>
        <p:nvSpPr>
          <p:cNvPr id="24" name="Google Shape;24;p73"/>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grpSp>
        <p:nvGrpSpPr>
          <p:cNvPr id="25" name="Google Shape;25;p73"/>
          <p:cNvGrpSpPr/>
          <p:nvPr/>
        </p:nvGrpSpPr>
        <p:grpSpPr>
          <a:xfrm flipH="1">
            <a:off x="0" y="1967241"/>
            <a:ext cx="6132405" cy="3823634"/>
            <a:chOff x="6625864" y="1832110"/>
            <a:chExt cx="6820169" cy="4367731"/>
          </a:xfrm>
        </p:grpSpPr>
        <p:sp>
          <p:nvSpPr>
            <p:cNvPr id="26" name="Google Shape;26;p73"/>
            <p:cNvSpPr/>
            <p:nvPr/>
          </p:nvSpPr>
          <p:spPr>
            <a:xfrm>
              <a:off x="8676704" y="2559253"/>
              <a:ext cx="4769328" cy="727141"/>
            </a:xfrm>
            <a:custGeom>
              <a:avLst/>
              <a:gdLst/>
              <a:ahLst/>
              <a:cxnLst/>
              <a:rect l="l" t="t" r="r" b="b"/>
              <a:pathLst>
                <a:path w="120000" h="120000" extrusionOk="0">
                  <a:moveTo>
                    <a:pt x="3056" y="0"/>
                  </a:moveTo>
                  <a:lnTo>
                    <a:pt x="30729" y="0"/>
                  </a:lnTo>
                  <a:lnTo>
                    <a:pt x="31059" y="1124"/>
                  </a:lnTo>
                  <a:cubicBezTo>
                    <a:pt x="31475" y="2886"/>
                    <a:pt x="31840" y="4840"/>
                    <a:pt x="32174" y="7124"/>
                  </a:cubicBezTo>
                  <a:cubicBezTo>
                    <a:pt x="33513" y="15906"/>
                    <a:pt x="35923" y="41198"/>
                    <a:pt x="36994" y="41901"/>
                  </a:cubicBezTo>
                  <a:cubicBezTo>
                    <a:pt x="38119" y="42252"/>
                    <a:pt x="38868" y="47170"/>
                    <a:pt x="39939" y="49629"/>
                  </a:cubicBezTo>
                  <a:cubicBezTo>
                    <a:pt x="41064" y="52088"/>
                    <a:pt x="41921" y="61221"/>
                    <a:pt x="43420" y="50683"/>
                  </a:cubicBezTo>
                  <a:cubicBezTo>
                    <a:pt x="44973" y="40144"/>
                    <a:pt x="44223" y="18365"/>
                    <a:pt x="44009" y="7475"/>
                  </a:cubicBezTo>
                  <a:cubicBezTo>
                    <a:pt x="43942" y="4753"/>
                    <a:pt x="43818" y="2491"/>
                    <a:pt x="43628" y="565"/>
                  </a:cubicBezTo>
                  <a:lnTo>
                    <a:pt x="43539" y="0"/>
                  </a:lnTo>
                  <a:lnTo>
                    <a:pt x="120000" y="0"/>
                  </a:lnTo>
                  <a:lnTo>
                    <a:pt x="120000" y="119999"/>
                  </a:lnTo>
                  <a:lnTo>
                    <a:pt x="7713" y="119999"/>
                  </a:lnTo>
                  <a:lnTo>
                    <a:pt x="7648" y="118480"/>
                  </a:lnTo>
                  <a:cubicBezTo>
                    <a:pt x="6577" y="86514"/>
                    <a:pt x="848" y="23985"/>
                    <a:pt x="312" y="15203"/>
                  </a:cubicBezTo>
                  <a:cubicBezTo>
                    <a:pt x="-276" y="6421"/>
                    <a:pt x="44" y="3259"/>
                    <a:pt x="633" y="3259"/>
                  </a:cubicBezTo>
                  <a:cubicBezTo>
                    <a:pt x="834" y="3259"/>
                    <a:pt x="1652" y="2370"/>
                    <a:pt x="2738" y="573"/>
                  </a:cubicBezTo>
                  <a:lnTo>
                    <a:pt x="3056" y="0"/>
                  </a:lnTo>
                  <a:close/>
                </a:path>
              </a:pathLst>
            </a:custGeom>
            <a:solidFill>
              <a:srgbClr val="2C96D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7" name="Google Shape;27;p73"/>
            <p:cNvSpPr/>
            <p:nvPr/>
          </p:nvSpPr>
          <p:spPr>
            <a:xfrm>
              <a:off x="7565934" y="1832111"/>
              <a:ext cx="5880099" cy="727143"/>
            </a:xfrm>
            <a:custGeom>
              <a:avLst/>
              <a:gdLst/>
              <a:ahLst/>
              <a:cxnLst/>
              <a:rect l="l" t="t" r="r" b="b"/>
              <a:pathLst>
                <a:path w="120000" h="120000" extrusionOk="0">
                  <a:moveTo>
                    <a:pt x="34007" y="85837"/>
                  </a:moveTo>
                  <a:cubicBezTo>
                    <a:pt x="34641" y="85606"/>
                    <a:pt x="35365" y="85672"/>
                    <a:pt x="36603" y="89888"/>
                  </a:cubicBezTo>
                  <a:cubicBezTo>
                    <a:pt x="38297" y="95859"/>
                    <a:pt x="40295" y="99372"/>
                    <a:pt x="43249" y="106749"/>
                  </a:cubicBezTo>
                  <a:cubicBezTo>
                    <a:pt x="44726" y="110438"/>
                    <a:pt x="45833" y="113248"/>
                    <a:pt x="46707" y="116278"/>
                  </a:cubicBezTo>
                  <a:lnTo>
                    <a:pt x="47593" y="120000"/>
                  </a:lnTo>
                  <a:lnTo>
                    <a:pt x="25147" y="120000"/>
                  </a:lnTo>
                  <a:lnTo>
                    <a:pt x="25832" y="118473"/>
                  </a:lnTo>
                  <a:cubicBezTo>
                    <a:pt x="27156" y="115268"/>
                    <a:pt x="28698" y="110438"/>
                    <a:pt x="29784" y="103939"/>
                  </a:cubicBezTo>
                  <a:cubicBezTo>
                    <a:pt x="31956" y="90941"/>
                    <a:pt x="32564" y="86024"/>
                    <a:pt x="33389" y="86024"/>
                  </a:cubicBezTo>
                  <a:cubicBezTo>
                    <a:pt x="33595" y="86024"/>
                    <a:pt x="33796" y="85914"/>
                    <a:pt x="34007" y="85837"/>
                  </a:cubicBezTo>
                  <a:close/>
                  <a:moveTo>
                    <a:pt x="0" y="0"/>
                  </a:moveTo>
                  <a:lnTo>
                    <a:pt x="120000" y="0"/>
                  </a:lnTo>
                  <a:lnTo>
                    <a:pt x="120000" y="120000"/>
                  </a:lnTo>
                  <a:lnTo>
                    <a:pt x="57982" y="120000"/>
                  </a:lnTo>
                  <a:lnTo>
                    <a:pt x="57425" y="115663"/>
                  </a:lnTo>
                  <a:cubicBezTo>
                    <a:pt x="56887" y="112897"/>
                    <a:pt x="56105" y="110965"/>
                    <a:pt x="55019" y="108857"/>
                  </a:cubicBezTo>
                  <a:cubicBezTo>
                    <a:pt x="52804" y="104642"/>
                    <a:pt x="52457" y="108857"/>
                    <a:pt x="49416" y="94103"/>
                  </a:cubicBezTo>
                  <a:cubicBezTo>
                    <a:pt x="46376" y="79700"/>
                    <a:pt x="39296" y="52652"/>
                    <a:pt x="38341" y="47734"/>
                  </a:cubicBezTo>
                  <a:cubicBezTo>
                    <a:pt x="37385" y="43167"/>
                    <a:pt x="34605" y="37898"/>
                    <a:pt x="31261" y="44221"/>
                  </a:cubicBezTo>
                  <a:cubicBezTo>
                    <a:pt x="27916" y="50544"/>
                    <a:pt x="24268" y="61785"/>
                    <a:pt x="23616" y="61785"/>
                  </a:cubicBezTo>
                  <a:cubicBezTo>
                    <a:pt x="22965" y="61785"/>
                    <a:pt x="21532" y="64947"/>
                    <a:pt x="21532" y="69162"/>
                  </a:cubicBezTo>
                  <a:cubicBezTo>
                    <a:pt x="21532" y="69162"/>
                    <a:pt x="17622" y="65649"/>
                    <a:pt x="15842" y="75485"/>
                  </a:cubicBezTo>
                  <a:cubicBezTo>
                    <a:pt x="14017" y="85321"/>
                    <a:pt x="13887" y="90941"/>
                    <a:pt x="12758" y="94806"/>
                  </a:cubicBezTo>
                  <a:cubicBezTo>
                    <a:pt x="11585" y="98318"/>
                    <a:pt x="10890" y="98318"/>
                    <a:pt x="10282" y="97265"/>
                  </a:cubicBezTo>
                  <a:cubicBezTo>
                    <a:pt x="10282" y="97265"/>
                    <a:pt x="6938" y="87077"/>
                    <a:pt x="7589" y="71270"/>
                  </a:cubicBezTo>
                  <a:cubicBezTo>
                    <a:pt x="8241" y="55813"/>
                    <a:pt x="8371" y="30872"/>
                    <a:pt x="5157" y="10849"/>
                  </a:cubicBezTo>
                  <a:cubicBezTo>
                    <a:pt x="3951" y="3472"/>
                    <a:pt x="2551" y="245"/>
                    <a:pt x="1186" y="0"/>
                  </a:cubicBezTo>
                  <a:lnTo>
                    <a:pt x="0" y="623"/>
                  </a:lnTo>
                  <a:close/>
                </a:path>
              </a:pathLst>
            </a:custGeom>
            <a:solidFill>
              <a:srgbClr val="1E406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8" name="Google Shape;28;p73"/>
            <p:cNvSpPr/>
            <p:nvPr/>
          </p:nvSpPr>
          <p:spPr>
            <a:xfrm>
              <a:off x="9898038" y="2559253"/>
              <a:ext cx="542487" cy="337204"/>
            </a:xfrm>
            <a:custGeom>
              <a:avLst/>
              <a:gdLst/>
              <a:ahLst/>
              <a:cxnLst/>
              <a:rect l="l" t="t" r="r" b="b"/>
              <a:pathLst>
                <a:path w="120000" h="120000" extrusionOk="0">
                  <a:moveTo>
                    <a:pt x="0" y="0"/>
                  </a:moveTo>
                  <a:lnTo>
                    <a:pt x="112616" y="0"/>
                  </a:lnTo>
                  <a:lnTo>
                    <a:pt x="113404" y="1218"/>
                  </a:lnTo>
                  <a:cubicBezTo>
                    <a:pt x="115074" y="5372"/>
                    <a:pt x="116163" y="10249"/>
                    <a:pt x="116751" y="16119"/>
                  </a:cubicBezTo>
                  <a:cubicBezTo>
                    <a:pt x="118634" y="39602"/>
                    <a:pt x="125225" y="86567"/>
                    <a:pt x="111572" y="109292"/>
                  </a:cubicBezTo>
                  <a:cubicBezTo>
                    <a:pt x="98390" y="132017"/>
                    <a:pt x="90857" y="112322"/>
                    <a:pt x="80971" y="107020"/>
                  </a:cubicBezTo>
                  <a:cubicBezTo>
                    <a:pt x="71555" y="101717"/>
                    <a:pt x="64964" y="91112"/>
                    <a:pt x="55077" y="90355"/>
                  </a:cubicBezTo>
                  <a:cubicBezTo>
                    <a:pt x="45661" y="88840"/>
                    <a:pt x="24476" y="34299"/>
                    <a:pt x="12706" y="15362"/>
                  </a:cubicBezTo>
                  <a:cubicBezTo>
                    <a:pt x="9763" y="10438"/>
                    <a:pt x="6556" y="6225"/>
                    <a:pt x="2900" y="2425"/>
                  </a:cubicBez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9" name="Google Shape;29;p73"/>
            <p:cNvSpPr/>
            <p:nvPr/>
          </p:nvSpPr>
          <p:spPr>
            <a:xfrm>
              <a:off x="9308468" y="4013537"/>
              <a:ext cx="4137563" cy="727141"/>
            </a:xfrm>
            <a:custGeom>
              <a:avLst/>
              <a:gdLst/>
              <a:ahLst/>
              <a:cxnLst/>
              <a:rect l="l" t="t" r="r" b="b"/>
              <a:pathLst>
                <a:path w="120000" h="120000" extrusionOk="0">
                  <a:moveTo>
                    <a:pt x="2944" y="0"/>
                  </a:moveTo>
                  <a:lnTo>
                    <a:pt x="120000" y="0"/>
                  </a:lnTo>
                  <a:lnTo>
                    <a:pt x="120000" y="119999"/>
                  </a:lnTo>
                  <a:lnTo>
                    <a:pt x="8271" y="119999"/>
                  </a:lnTo>
                  <a:lnTo>
                    <a:pt x="8003" y="116458"/>
                  </a:lnTo>
                  <a:cubicBezTo>
                    <a:pt x="6446" y="97506"/>
                    <a:pt x="3101" y="64573"/>
                    <a:pt x="0" y="47448"/>
                  </a:cubicBezTo>
                  <a:cubicBezTo>
                    <a:pt x="0" y="47448"/>
                    <a:pt x="3308" y="30773"/>
                    <a:pt x="3018" y="2600"/>
                  </a:cubicBezTo>
                  <a:lnTo>
                    <a:pt x="2944" y="0"/>
                  </a:lnTo>
                  <a:close/>
                </a:path>
              </a:pathLst>
            </a:custGeom>
            <a:gradFill>
              <a:gsLst>
                <a:gs pos="0">
                  <a:schemeClr val="accent4"/>
                </a:gs>
                <a:gs pos="41000">
                  <a:srgbClr val="8296B0"/>
                </a:gs>
                <a:gs pos="83000">
                  <a:srgbClr val="ACB8CA"/>
                </a:gs>
                <a:gs pos="100000">
                  <a:srgbClr val="D5DBE5"/>
                </a:gs>
              </a:gsLst>
              <a:lin ang="0" scaled="0"/>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0" name="Google Shape;30;p73"/>
            <p:cNvSpPr/>
            <p:nvPr/>
          </p:nvSpPr>
          <p:spPr>
            <a:xfrm>
              <a:off x="8983260" y="3286396"/>
              <a:ext cx="4462773" cy="727141"/>
            </a:xfrm>
            <a:custGeom>
              <a:avLst/>
              <a:gdLst/>
              <a:ahLst/>
              <a:cxnLst/>
              <a:rect l="l" t="t" r="r" b="b"/>
              <a:pathLst>
                <a:path w="120000" h="120000" extrusionOk="0">
                  <a:moveTo>
                    <a:pt x="0" y="0"/>
                  </a:moveTo>
                  <a:lnTo>
                    <a:pt x="120000" y="0"/>
                  </a:lnTo>
                  <a:lnTo>
                    <a:pt x="120000" y="120000"/>
                  </a:lnTo>
                  <a:lnTo>
                    <a:pt x="11474" y="120000"/>
                  </a:lnTo>
                  <a:lnTo>
                    <a:pt x="11205" y="109837"/>
                  </a:lnTo>
                  <a:cubicBezTo>
                    <a:pt x="9717" y="73655"/>
                    <a:pt x="7485" y="62414"/>
                    <a:pt x="5539" y="55037"/>
                  </a:cubicBezTo>
                  <a:cubicBezTo>
                    <a:pt x="3837" y="48582"/>
                    <a:pt x="1740" y="34328"/>
                    <a:pt x="437" y="9685"/>
                  </a:cubicBezTo>
                  <a:lnTo>
                    <a:pt x="0" y="0"/>
                  </a:lnTo>
                  <a:close/>
                </a:path>
              </a:pathLst>
            </a:custGeom>
            <a:solidFill>
              <a:srgbClr val="AFEA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1" name="Google Shape;31;p73"/>
            <p:cNvSpPr/>
            <p:nvPr/>
          </p:nvSpPr>
          <p:spPr>
            <a:xfrm>
              <a:off x="10167877" y="5467819"/>
              <a:ext cx="3278156" cy="727141"/>
            </a:xfrm>
            <a:custGeom>
              <a:avLst/>
              <a:gdLst/>
              <a:ahLst/>
              <a:cxnLst/>
              <a:rect l="l" t="t" r="r" b="b"/>
              <a:pathLst>
                <a:path w="120000" h="120000" extrusionOk="0">
                  <a:moveTo>
                    <a:pt x="0" y="0"/>
                  </a:moveTo>
                  <a:lnTo>
                    <a:pt x="120000" y="0"/>
                  </a:lnTo>
                  <a:lnTo>
                    <a:pt x="120000" y="119999"/>
                  </a:lnTo>
                  <a:lnTo>
                    <a:pt x="0" y="119999"/>
                  </a:lnTo>
                  <a:lnTo>
                    <a:pt x="0" y="0"/>
                  </a:lnTo>
                  <a:close/>
                </a:path>
              </a:pathLst>
            </a:custGeom>
            <a:solidFill>
              <a:srgbClr val="71DA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2" name="Google Shape;32;p73"/>
            <p:cNvSpPr/>
            <p:nvPr/>
          </p:nvSpPr>
          <p:spPr>
            <a:xfrm>
              <a:off x="9593681" y="4740680"/>
              <a:ext cx="3852352" cy="727138"/>
            </a:xfrm>
            <a:custGeom>
              <a:avLst/>
              <a:gdLst/>
              <a:ahLst/>
              <a:cxnLst/>
              <a:rect l="l" t="t" r="r" b="b"/>
              <a:pathLst>
                <a:path w="120000" h="120000" extrusionOk="0">
                  <a:moveTo>
                    <a:pt x="0" y="0"/>
                  </a:moveTo>
                  <a:lnTo>
                    <a:pt x="120000" y="0"/>
                  </a:lnTo>
                  <a:lnTo>
                    <a:pt x="120000" y="120000"/>
                  </a:lnTo>
                  <a:lnTo>
                    <a:pt x="17886" y="120000"/>
                  </a:lnTo>
                  <a:lnTo>
                    <a:pt x="17886" y="110928"/>
                  </a:lnTo>
                  <a:lnTo>
                    <a:pt x="17510" y="108667"/>
                  </a:lnTo>
                  <a:cubicBezTo>
                    <a:pt x="16026" y="99577"/>
                    <a:pt x="14286" y="88160"/>
                    <a:pt x="13258" y="78851"/>
                  </a:cubicBezTo>
                  <a:cubicBezTo>
                    <a:pt x="11203" y="60233"/>
                    <a:pt x="6960" y="33184"/>
                    <a:pt x="1524" y="20187"/>
                  </a:cubicBezTo>
                  <a:cubicBezTo>
                    <a:pt x="1524" y="20187"/>
                    <a:pt x="861" y="18079"/>
                    <a:pt x="662" y="9648"/>
                  </a:cubicBezTo>
                  <a:cubicBezTo>
                    <a:pt x="637" y="8594"/>
                    <a:pt x="539" y="6876"/>
                    <a:pt x="377" y="4632"/>
                  </a:cubicBezTo>
                  <a:lnTo>
                    <a:pt x="0" y="0"/>
                  </a:lnTo>
                  <a:close/>
                </a:path>
              </a:pathLst>
            </a:custGeom>
            <a:solidFill>
              <a:srgbClr val="008B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3" name="Google Shape;33;p73"/>
            <p:cNvSpPr/>
            <p:nvPr/>
          </p:nvSpPr>
          <p:spPr>
            <a:xfrm>
              <a:off x="10167877" y="6194962"/>
              <a:ext cx="3278156" cy="4879"/>
            </a:xfrm>
            <a:custGeom>
              <a:avLst/>
              <a:gdLst/>
              <a:ahLst/>
              <a:cxnLst/>
              <a:rect l="l" t="t" r="r" b="b"/>
              <a:pathLst>
                <a:path w="120000" h="120000" extrusionOk="0">
                  <a:moveTo>
                    <a:pt x="0" y="0"/>
                  </a:moveTo>
                  <a:lnTo>
                    <a:pt x="120000" y="0"/>
                  </a:lnTo>
                  <a:lnTo>
                    <a:pt x="120000" y="122"/>
                  </a:lnTo>
                  <a:lnTo>
                    <a:pt x="120000" y="120000"/>
                  </a:lnTo>
                  <a:lnTo>
                    <a:pt x="3889" y="120000"/>
                  </a:lnTo>
                  <a:lnTo>
                    <a:pt x="3889" y="106718"/>
                  </a:lnTo>
                  <a:lnTo>
                    <a:pt x="0" y="106718"/>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4" name="Google Shape;34;p73"/>
            <p:cNvSpPr/>
            <p:nvPr/>
          </p:nvSpPr>
          <p:spPr>
            <a:xfrm>
              <a:off x="8125821" y="5963555"/>
              <a:ext cx="524061" cy="176511"/>
            </a:xfrm>
            <a:custGeom>
              <a:avLst/>
              <a:gdLst/>
              <a:ahLst/>
              <a:cxnLst/>
              <a:rect l="l" t="t" r="r" b="b"/>
              <a:pathLst>
                <a:path w="120000" h="120000" extrusionOk="0">
                  <a:moveTo>
                    <a:pt x="17967" y="0"/>
                  </a:moveTo>
                  <a:lnTo>
                    <a:pt x="120000" y="0"/>
                  </a:lnTo>
                  <a:lnTo>
                    <a:pt x="114365" y="10088"/>
                  </a:lnTo>
                  <a:cubicBezTo>
                    <a:pt x="63194" y="104150"/>
                    <a:pt x="4712" y="149011"/>
                    <a:pt x="814" y="99809"/>
                  </a:cubicBezTo>
                  <a:cubicBezTo>
                    <a:pt x="-1744" y="62908"/>
                    <a:pt x="1727" y="34960"/>
                    <a:pt x="11231" y="12303"/>
                  </a:cubicBezTo>
                  <a:lnTo>
                    <a:pt x="17967"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5" name="Google Shape;35;p73"/>
            <p:cNvSpPr/>
            <p:nvPr/>
          </p:nvSpPr>
          <p:spPr>
            <a:xfrm>
              <a:off x="10076514" y="5963553"/>
              <a:ext cx="197611" cy="231412"/>
            </a:xfrm>
            <a:custGeom>
              <a:avLst/>
              <a:gdLst/>
              <a:ahLst/>
              <a:cxnLst/>
              <a:rect l="l" t="t" r="r" b="b"/>
              <a:pathLst>
                <a:path w="120000" h="120000" extrusionOk="0">
                  <a:moveTo>
                    <a:pt x="44039" y="0"/>
                  </a:moveTo>
                  <a:lnTo>
                    <a:pt x="119999" y="0"/>
                  </a:lnTo>
                  <a:lnTo>
                    <a:pt x="119999" y="88431"/>
                  </a:lnTo>
                  <a:lnTo>
                    <a:pt x="99120" y="103121"/>
                  </a:lnTo>
                  <a:cubicBezTo>
                    <a:pt x="57682" y="127594"/>
                    <a:pt x="19878" y="123041"/>
                    <a:pt x="5339" y="104829"/>
                  </a:cubicBezTo>
                  <a:cubicBezTo>
                    <a:pt x="-14046" y="79441"/>
                    <a:pt x="24725" y="66196"/>
                    <a:pt x="36357" y="47431"/>
                  </a:cubicBezTo>
                  <a:cubicBezTo>
                    <a:pt x="38942" y="42464"/>
                    <a:pt x="40881" y="33219"/>
                    <a:pt x="42335" y="21733"/>
                  </a:cubicBezTo>
                  <a:lnTo>
                    <a:pt x="44039"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6" name="Google Shape;36;p73"/>
            <p:cNvSpPr/>
            <p:nvPr/>
          </p:nvSpPr>
          <p:spPr>
            <a:xfrm>
              <a:off x="6625864" y="2559251"/>
              <a:ext cx="3814660" cy="727143"/>
            </a:xfrm>
            <a:custGeom>
              <a:avLst/>
              <a:gdLst/>
              <a:ahLst/>
              <a:cxnLst/>
              <a:rect l="l" t="t" r="r" b="b"/>
              <a:pathLst>
                <a:path w="120000" h="120000" extrusionOk="0">
                  <a:moveTo>
                    <a:pt x="6569" y="21185"/>
                  </a:moveTo>
                  <a:cubicBezTo>
                    <a:pt x="7692" y="20791"/>
                    <a:pt x="8322" y="33777"/>
                    <a:pt x="9669" y="40847"/>
                  </a:cubicBezTo>
                  <a:cubicBezTo>
                    <a:pt x="11209" y="48926"/>
                    <a:pt x="10875" y="73165"/>
                    <a:pt x="10808" y="77732"/>
                  </a:cubicBezTo>
                  <a:cubicBezTo>
                    <a:pt x="10749" y="81420"/>
                    <a:pt x="14279" y="109583"/>
                    <a:pt x="15700" y="118449"/>
                  </a:cubicBezTo>
                  <a:lnTo>
                    <a:pt x="15989" y="120000"/>
                  </a:lnTo>
                  <a:lnTo>
                    <a:pt x="8525" y="120000"/>
                  </a:lnTo>
                  <a:lnTo>
                    <a:pt x="8524" y="119990"/>
                  </a:lnTo>
                  <a:cubicBezTo>
                    <a:pt x="7669" y="112091"/>
                    <a:pt x="6975" y="105571"/>
                    <a:pt x="6590" y="101970"/>
                  </a:cubicBezTo>
                  <a:cubicBezTo>
                    <a:pt x="4983" y="87216"/>
                    <a:pt x="4648" y="89675"/>
                    <a:pt x="1970" y="77732"/>
                  </a:cubicBezTo>
                  <a:cubicBezTo>
                    <a:pt x="-640" y="65437"/>
                    <a:pt x="95" y="60519"/>
                    <a:pt x="95" y="57006"/>
                  </a:cubicBezTo>
                  <a:cubicBezTo>
                    <a:pt x="95" y="53493"/>
                    <a:pt x="1367" y="45062"/>
                    <a:pt x="1836" y="42603"/>
                  </a:cubicBezTo>
                  <a:cubicBezTo>
                    <a:pt x="2372" y="40144"/>
                    <a:pt x="3778" y="34524"/>
                    <a:pt x="4112" y="31714"/>
                  </a:cubicBezTo>
                  <a:cubicBezTo>
                    <a:pt x="4447" y="28903"/>
                    <a:pt x="4983" y="26093"/>
                    <a:pt x="5384" y="25039"/>
                  </a:cubicBezTo>
                  <a:cubicBezTo>
                    <a:pt x="5786" y="23985"/>
                    <a:pt x="6054" y="22229"/>
                    <a:pt x="6054" y="22229"/>
                  </a:cubicBezTo>
                  <a:cubicBezTo>
                    <a:pt x="6238" y="21570"/>
                    <a:pt x="6409" y="21241"/>
                    <a:pt x="6569" y="21185"/>
                  </a:cubicBezTo>
                  <a:close/>
                  <a:moveTo>
                    <a:pt x="102934" y="0"/>
                  </a:moveTo>
                  <a:lnTo>
                    <a:pt x="118950" y="0"/>
                  </a:lnTo>
                  <a:lnTo>
                    <a:pt x="119062" y="565"/>
                  </a:lnTo>
                  <a:cubicBezTo>
                    <a:pt x="119299" y="2491"/>
                    <a:pt x="119454" y="4753"/>
                    <a:pt x="119538" y="7475"/>
                  </a:cubicBezTo>
                  <a:cubicBezTo>
                    <a:pt x="119805" y="18365"/>
                    <a:pt x="120743" y="40144"/>
                    <a:pt x="118801" y="50683"/>
                  </a:cubicBezTo>
                  <a:cubicBezTo>
                    <a:pt x="116926" y="61221"/>
                    <a:pt x="115855" y="52088"/>
                    <a:pt x="114449" y="49629"/>
                  </a:cubicBezTo>
                  <a:cubicBezTo>
                    <a:pt x="113110" y="47170"/>
                    <a:pt x="112173" y="42252"/>
                    <a:pt x="110767" y="41901"/>
                  </a:cubicBezTo>
                  <a:cubicBezTo>
                    <a:pt x="109428" y="41198"/>
                    <a:pt x="106415" y="15906"/>
                    <a:pt x="104741" y="7124"/>
                  </a:cubicBezTo>
                  <a:cubicBezTo>
                    <a:pt x="104323" y="4840"/>
                    <a:pt x="103867" y="2886"/>
                    <a:pt x="103347" y="1124"/>
                  </a:cubicBezTo>
                  <a:close/>
                  <a:moveTo>
                    <a:pt x="24322" y="0"/>
                  </a:moveTo>
                  <a:lnTo>
                    <a:pt x="68335" y="0"/>
                  </a:lnTo>
                  <a:lnTo>
                    <a:pt x="67938" y="573"/>
                  </a:lnTo>
                  <a:cubicBezTo>
                    <a:pt x="66581" y="2370"/>
                    <a:pt x="65558" y="3259"/>
                    <a:pt x="65306" y="3259"/>
                  </a:cubicBezTo>
                  <a:cubicBezTo>
                    <a:pt x="64570" y="3259"/>
                    <a:pt x="64168" y="6421"/>
                    <a:pt x="64905" y="15203"/>
                  </a:cubicBezTo>
                  <a:cubicBezTo>
                    <a:pt x="65574" y="23985"/>
                    <a:pt x="72738" y="86514"/>
                    <a:pt x="74077" y="118480"/>
                  </a:cubicBezTo>
                  <a:lnTo>
                    <a:pt x="74157" y="119999"/>
                  </a:lnTo>
                  <a:lnTo>
                    <a:pt x="39407" y="119999"/>
                  </a:lnTo>
                  <a:lnTo>
                    <a:pt x="39209" y="119120"/>
                  </a:lnTo>
                  <a:cubicBezTo>
                    <a:pt x="37298" y="110598"/>
                    <a:pt x="35848" y="104078"/>
                    <a:pt x="35848" y="104078"/>
                  </a:cubicBezTo>
                  <a:cubicBezTo>
                    <a:pt x="35848" y="104078"/>
                    <a:pt x="35848" y="104078"/>
                    <a:pt x="35379" y="106537"/>
                  </a:cubicBezTo>
                  <a:cubicBezTo>
                    <a:pt x="35362" y="107064"/>
                    <a:pt x="34718" y="111477"/>
                    <a:pt x="33721" y="117992"/>
                  </a:cubicBezTo>
                  <a:lnTo>
                    <a:pt x="33409" y="119999"/>
                  </a:lnTo>
                  <a:lnTo>
                    <a:pt x="21293" y="119999"/>
                  </a:lnTo>
                  <a:lnTo>
                    <a:pt x="21604" y="117492"/>
                  </a:lnTo>
                  <a:cubicBezTo>
                    <a:pt x="22909" y="107744"/>
                    <a:pt x="23763" y="106097"/>
                    <a:pt x="25068" y="99511"/>
                  </a:cubicBezTo>
                  <a:cubicBezTo>
                    <a:pt x="26809" y="90378"/>
                    <a:pt x="27613" y="90729"/>
                    <a:pt x="28416" y="69652"/>
                  </a:cubicBezTo>
                  <a:cubicBezTo>
                    <a:pt x="28525" y="67017"/>
                    <a:pt x="28697" y="64388"/>
                    <a:pt x="28916" y="61804"/>
                  </a:cubicBezTo>
                  <a:lnTo>
                    <a:pt x="29572" y="55412"/>
                  </a:lnTo>
                  <a:lnTo>
                    <a:pt x="29693" y="54229"/>
                  </a:lnTo>
                  <a:cubicBezTo>
                    <a:pt x="31454" y="39508"/>
                    <a:pt x="34241" y="27849"/>
                    <a:pt x="34241" y="27849"/>
                  </a:cubicBezTo>
                  <a:cubicBezTo>
                    <a:pt x="34241" y="27849"/>
                    <a:pt x="33236" y="18716"/>
                    <a:pt x="31897" y="13447"/>
                  </a:cubicBezTo>
                  <a:cubicBezTo>
                    <a:pt x="31228" y="10812"/>
                    <a:pt x="30592" y="11076"/>
                    <a:pt x="29914" y="12086"/>
                  </a:cubicBezTo>
                  <a:lnTo>
                    <a:pt x="29572" y="12670"/>
                  </a:lnTo>
                  <a:lnTo>
                    <a:pt x="29572" y="12670"/>
                  </a:lnTo>
                  <a:lnTo>
                    <a:pt x="28856" y="13892"/>
                  </a:lnTo>
                  <a:cubicBezTo>
                    <a:pt x="28487" y="14501"/>
                    <a:pt x="28098" y="15028"/>
                    <a:pt x="27680" y="15203"/>
                  </a:cubicBezTo>
                  <a:cubicBezTo>
                    <a:pt x="25939" y="15906"/>
                    <a:pt x="25537" y="10285"/>
                    <a:pt x="25336" y="7124"/>
                  </a:cubicBezTo>
                  <a:cubicBezTo>
                    <a:pt x="25135" y="3962"/>
                    <a:pt x="24734" y="2206"/>
                    <a:pt x="24332" y="98"/>
                  </a:cubicBezTo>
                  <a:close/>
                </a:path>
              </a:pathLst>
            </a:custGeom>
            <a:solidFill>
              <a:srgbClr val="30669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7" name="Google Shape;37;p73"/>
            <p:cNvSpPr/>
            <p:nvPr/>
          </p:nvSpPr>
          <p:spPr>
            <a:xfrm>
              <a:off x="7297396" y="1832110"/>
              <a:ext cx="3109750" cy="727141"/>
            </a:xfrm>
            <a:custGeom>
              <a:avLst/>
              <a:gdLst/>
              <a:ahLst/>
              <a:cxnLst/>
              <a:rect l="l" t="t" r="r" b="b"/>
              <a:pathLst>
                <a:path w="120000" h="120000" extrusionOk="0">
                  <a:moveTo>
                    <a:pt x="12605" y="0"/>
                  </a:moveTo>
                  <a:cubicBezTo>
                    <a:pt x="15186" y="245"/>
                    <a:pt x="17834" y="3472"/>
                    <a:pt x="20113" y="10849"/>
                  </a:cubicBezTo>
                  <a:cubicBezTo>
                    <a:pt x="26191" y="30872"/>
                    <a:pt x="25945" y="55813"/>
                    <a:pt x="24713" y="71270"/>
                  </a:cubicBezTo>
                  <a:cubicBezTo>
                    <a:pt x="23481" y="87077"/>
                    <a:pt x="29805" y="97265"/>
                    <a:pt x="29805" y="97265"/>
                  </a:cubicBezTo>
                  <a:cubicBezTo>
                    <a:pt x="30954" y="98318"/>
                    <a:pt x="32269" y="98318"/>
                    <a:pt x="34486" y="94806"/>
                  </a:cubicBezTo>
                  <a:cubicBezTo>
                    <a:pt x="36621" y="90941"/>
                    <a:pt x="36868" y="85321"/>
                    <a:pt x="40317" y="75485"/>
                  </a:cubicBezTo>
                  <a:cubicBezTo>
                    <a:pt x="43684" y="65649"/>
                    <a:pt x="51076" y="69162"/>
                    <a:pt x="51076" y="69162"/>
                  </a:cubicBezTo>
                  <a:cubicBezTo>
                    <a:pt x="51076" y="64946"/>
                    <a:pt x="53786" y="61785"/>
                    <a:pt x="55018" y="61785"/>
                  </a:cubicBezTo>
                  <a:cubicBezTo>
                    <a:pt x="56250" y="61785"/>
                    <a:pt x="63149" y="50544"/>
                    <a:pt x="69473" y="44221"/>
                  </a:cubicBezTo>
                  <a:cubicBezTo>
                    <a:pt x="75797" y="37898"/>
                    <a:pt x="81053" y="43167"/>
                    <a:pt x="82860" y="47734"/>
                  </a:cubicBezTo>
                  <a:cubicBezTo>
                    <a:pt x="84666" y="52652"/>
                    <a:pt x="98053" y="79700"/>
                    <a:pt x="103802" y="94103"/>
                  </a:cubicBezTo>
                  <a:cubicBezTo>
                    <a:pt x="109551" y="108857"/>
                    <a:pt x="110208" y="104642"/>
                    <a:pt x="114397" y="108857"/>
                  </a:cubicBezTo>
                  <a:cubicBezTo>
                    <a:pt x="116450" y="110965"/>
                    <a:pt x="117928" y="112897"/>
                    <a:pt x="118945" y="115663"/>
                  </a:cubicBezTo>
                  <a:lnTo>
                    <a:pt x="120000" y="119999"/>
                  </a:lnTo>
                  <a:lnTo>
                    <a:pt x="100354" y="119999"/>
                  </a:lnTo>
                  <a:lnTo>
                    <a:pt x="98680" y="116278"/>
                  </a:lnTo>
                  <a:cubicBezTo>
                    <a:pt x="97027" y="113248"/>
                    <a:pt x="94933" y="110438"/>
                    <a:pt x="92140" y="106749"/>
                  </a:cubicBezTo>
                  <a:cubicBezTo>
                    <a:pt x="86555" y="99372"/>
                    <a:pt x="82777" y="95859"/>
                    <a:pt x="79574" y="89888"/>
                  </a:cubicBezTo>
                  <a:cubicBezTo>
                    <a:pt x="76454" y="84267"/>
                    <a:pt x="75057" y="86024"/>
                    <a:pt x="73497" y="86024"/>
                  </a:cubicBezTo>
                  <a:cubicBezTo>
                    <a:pt x="71937" y="86024"/>
                    <a:pt x="70787" y="90941"/>
                    <a:pt x="66680" y="103939"/>
                  </a:cubicBezTo>
                  <a:cubicBezTo>
                    <a:pt x="64627" y="110438"/>
                    <a:pt x="61712" y="115268"/>
                    <a:pt x="59207" y="118473"/>
                  </a:cubicBezTo>
                  <a:lnTo>
                    <a:pt x="57912" y="119999"/>
                  </a:lnTo>
                  <a:lnTo>
                    <a:pt x="3922" y="119999"/>
                  </a:lnTo>
                  <a:lnTo>
                    <a:pt x="3730" y="118485"/>
                  </a:lnTo>
                  <a:cubicBezTo>
                    <a:pt x="3657" y="116871"/>
                    <a:pt x="3873" y="115356"/>
                    <a:pt x="3441" y="114829"/>
                  </a:cubicBezTo>
                  <a:cubicBezTo>
                    <a:pt x="2867" y="113775"/>
                    <a:pt x="2456" y="107101"/>
                    <a:pt x="2456" y="104993"/>
                  </a:cubicBezTo>
                  <a:cubicBezTo>
                    <a:pt x="2456" y="102885"/>
                    <a:pt x="2456" y="103237"/>
                    <a:pt x="1142" y="101831"/>
                  </a:cubicBezTo>
                  <a:cubicBezTo>
                    <a:pt x="-253" y="100426"/>
                    <a:pt x="1799" y="80754"/>
                    <a:pt x="1717" y="78296"/>
                  </a:cubicBezTo>
                  <a:cubicBezTo>
                    <a:pt x="1635" y="75836"/>
                    <a:pt x="649" y="77593"/>
                    <a:pt x="156" y="71270"/>
                  </a:cubicBezTo>
                  <a:cubicBezTo>
                    <a:pt x="-335" y="64947"/>
                    <a:pt x="321" y="30170"/>
                    <a:pt x="2292" y="18226"/>
                  </a:cubicBezTo>
                  <a:cubicBezTo>
                    <a:pt x="3811" y="9620"/>
                    <a:pt x="6747" y="2857"/>
                    <a:pt x="10063" y="706"/>
                  </a:cubicBezTo>
                  <a:lnTo>
                    <a:pt x="10362" y="623"/>
                  </a:lnTo>
                  <a:lnTo>
                    <a:pt x="10362" y="622"/>
                  </a:lnTo>
                  <a:lnTo>
                    <a:pt x="12605" y="0"/>
                  </a:lnTo>
                  <a:close/>
                </a:path>
              </a:pathLst>
            </a:custGeom>
            <a:solidFill>
              <a:srgbClr val="30669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8" name="Google Shape;38;p73"/>
            <p:cNvSpPr/>
            <p:nvPr/>
          </p:nvSpPr>
          <p:spPr>
            <a:xfrm>
              <a:off x="7777039" y="4013537"/>
              <a:ext cx="1816641" cy="727141"/>
            </a:xfrm>
            <a:custGeom>
              <a:avLst/>
              <a:gdLst/>
              <a:ahLst/>
              <a:cxnLst/>
              <a:rect l="l" t="t" r="r" b="b"/>
              <a:pathLst>
                <a:path w="120000" h="120000" extrusionOk="0">
                  <a:moveTo>
                    <a:pt x="35488" y="0"/>
                  </a:moveTo>
                  <a:lnTo>
                    <a:pt x="107866" y="0"/>
                  </a:lnTo>
                  <a:lnTo>
                    <a:pt x="108035" y="2600"/>
                  </a:lnTo>
                  <a:cubicBezTo>
                    <a:pt x="108694" y="30773"/>
                    <a:pt x="101160" y="47448"/>
                    <a:pt x="101160" y="47448"/>
                  </a:cubicBezTo>
                  <a:cubicBezTo>
                    <a:pt x="108224" y="64572"/>
                    <a:pt x="115842" y="97505"/>
                    <a:pt x="119388" y="116458"/>
                  </a:cubicBezTo>
                  <a:lnTo>
                    <a:pt x="120000" y="119999"/>
                  </a:lnTo>
                  <a:lnTo>
                    <a:pt x="84908" y="119999"/>
                  </a:lnTo>
                  <a:lnTo>
                    <a:pt x="81530" y="112567"/>
                  </a:lnTo>
                  <a:cubicBezTo>
                    <a:pt x="74377" y="96803"/>
                    <a:pt x="68121" y="82927"/>
                    <a:pt x="68121" y="82927"/>
                  </a:cubicBezTo>
                  <a:cubicBezTo>
                    <a:pt x="63904" y="88196"/>
                    <a:pt x="29178" y="90655"/>
                    <a:pt x="29178" y="90655"/>
                  </a:cubicBezTo>
                  <a:cubicBezTo>
                    <a:pt x="31111" y="94080"/>
                    <a:pt x="32728" y="98647"/>
                    <a:pt x="34094" y="103823"/>
                  </a:cubicBezTo>
                  <a:lnTo>
                    <a:pt x="37377" y="119999"/>
                  </a:lnTo>
                  <a:lnTo>
                    <a:pt x="7167" y="119999"/>
                  </a:lnTo>
                  <a:lnTo>
                    <a:pt x="2466" y="99086"/>
                  </a:lnTo>
                  <a:cubicBezTo>
                    <a:pt x="-4140" y="65714"/>
                    <a:pt x="4153" y="42881"/>
                    <a:pt x="8371" y="38665"/>
                  </a:cubicBezTo>
                  <a:cubicBezTo>
                    <a:pt x="12448" y="34450"/>
                    <a:pt x="20462" y="13022"/>
                    <a:pt x="28335" y="6347"/>
                  </a:cubicBezTo>
                  <a:cubicBezTo>
                    <a:pt x="30303" y="4679"/>
                    <a:pt x="32693" y="2549"/>
                    <a:pt x="35171" y="293"/>
                  </a:cubicBezTo>
                  <a:lnTo>
                    <a:pt x="35488" y="0"/>
                  </a:lnTo>
                  <a:close/>
                </a:path>
              </a:pathLst>
            </a:custGeom>
            <a:solidFill>
              <a:srgbClr val="30669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 name="Google Shape;39;p73"/>
            <p:cNvSpPr/>
            <p:nvPr/>
          </p:nvSpPr>
          <p:spPr>
            <a:xfrm>
              <a:off x="6896878" y="3286394"/>
              <a:ext cx="2513113" cy="727144"/>
            </a:xfrm>
            <a:custGeom>
              <a:avLst/>
              <a:gdLst/>
              <a:ahLst/>
              <a:cxnLst/>
              <a:rect l="l" t="t" r="r" b="b"/>
              <a:pathLst>
                <a:path w="120000" h="120000" extrusionOk="0">
                  <a:moveTo>
                    <a:pt x="46875" y="0"/>
                  </a:moveTo>
                  <a:lnTo>
                    <a:pt x="99623" y="0"/>
                  </a:lnTo>
                  <a:lnTo>
                    <a:pt x="100400" y="9685"/>
                  </a:lnTo>
                  <a:cubicBezTo>
                    <a:pt x="102714" y="34328"/>
                    <a:pt x="106437" y="48582"/>
                    <a:pt x="109461" y="55037"/>
                  </a:cubicBezTo>
                  <a:cubicBezTo>
                    <a:pt x="112916" y="62414"/>
                    <a:pt x="116879" y="73655"/>
                    <a:pt x="119522" y="109837"/>
                  </a:cubicBezTo>
                  <a:lnTo>
                    <a:pt x="120000" y="119999"/>
                  </a:lnTo>
                  <a:lnTo>
                    <a:pt x="67680" y="119999"/>
                  </a:lnTo>
                  <a:lnTo>
                    <a:pt x="72774" y="113482"/>
                  </a:lnTo>
                  <a:cubicBezTo>
                    <a:pt x="76127" y="109134"/>
                    <a:pt x="78770" y="105622"/>
                    <a:pt x="78770" y="105622"/>
                  </a:cubicBezTo>
                  <a:cubicBezTo>
                    <a:pt x="78770" y="105622"/>
                    <a:pt x="62916" y="44498"/>
                    <a:pt x="59969" y="37473"/>
                  </a:cubicBezTo>
                  <a:cubicBezTo>
                    <a:pt x="58546" y="33960"/>
                    <a:pt x="53922" y="20611"/>
                    <a:pt x="49654" y="8141"/>
                  </a:cubicBezTo>
                  <a:close/>
                  <a:moveTo>
                    <a:pt x="0" y="0"/>
                  </a:moveTo>
                  <a:lnTo>
                    <a:pt x="11329" y="0"/>
                  </a:lnTo>
                  <a:lnTo>
                    <a:pt x="11594" y="939"/>
                  </a:lnTo>
                  <a:cubicBezTo>
                    <a:pt x="12814" y="3750"/>
                    <a:pt x="17590" y="10424"/>
                    <a:pt x="17590" y="10424"/>
                  </a:cubicBezTo>
                  <a:cubicBezTo>
                    <a:pt x="18022" y="7658"/>
                    <a:pt x="18422" y="5237"/>
                    <a:pt x="18797" y="3102"/>
                  </a:cubicBezTo>
                  <a:lnTo>
                    <a:pt x="19380" y="0"/>
                  </a:lnTo>
                  <a:lnTo>
                    <a:pt x="37772" y="0"/>
                  </a:lnTo>
                  <a:lnTo>
                    <a:pt x="35625" y="9118"/>
                  </a:lnTo>
                  <a:cubicBezTo>
                    <a:pt x="34653" y="13204"/>
                    <a:pt x="33600" y="17592"/>
                    <a:pt x="32517" y="22060"/>
                  </a:cubicBezTo>
                  <a:lnTo>
                    <a:pt x="31947" y="24390"/>
                  </a:lnTo>
                  <a:lnTo>
                    <a:pt x="29232" y="35480"/>
                  </a:lnTo>
                  <a:cubicBezTo>
                    <a:pt x="25963" y="48692"/>
                    <a:pt x="22900" y="60613"/>
                    <a:pt x="21452" y="65224"/>
                  </a:cubicBezTo>
                  <a:cubicBezTo>
                    <a:pt x="17692" y="77168"/>
                    <a:pt x="14846" y="75411"/>
                    <a:pt x="12103" y="66629"/>
                  </a:cubicBezTo>
                  <a:cubicBezTo>
                    <a:pt x="10324" y="60921"/>
                    <a:pt x="5806" y="34904"/>
                    <a:pt x="2098" y="12678"/>
                  </a:cubicBezTo>
                  <a:close/>
                </a:path>
              </a:pathLst>
            </a:custGeom>
            <a:solidFill>
              <a:srgbClr val="30669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0" name="Google Shape;40;p73"/>
            <p:cNvSpPr/>
            <p:nvPr/>
          </p:nvSpPr>
          <p:spPr>
            <a:xfrm>
              <a:off x="8125822" y="5467823"/>
              <a:ext cx="2385160" cy="727143"/>
            </a:xfrm>
            <a:custGeom>
              <a:avLst/>
              <a:gdLst/>
              <a:ahLst/>
              <a:cxnLst/>
              <a:rect l="l" t="t" r="r" b="b"/>
              <a:pathLst>
                <a:path w="120000" h="120000" extrusionOk="0">
                  <a:moveTo>
                    <a:pt x="91906" y="0"/>
                  </a:moveTo>
                  <a:lnTo>
                    <a:pt x="105217" y="0"/>
                  </a:lnTo>
                  <a:lnTo>
                    <a:pt x="105217" y="0"/>
                  </a:lnTo>
                  <a:cubicBezTo>
                    <a:pt x="106012" y="2827"/>
                    <a:pt x="106507" y="4517"/>
                    <a:pt x="106507" y="4517"/>
                  </a:cubicBezTo>
                  <a:cubicBezTo>
                    <a:pt x="106507" y="4517"/>
                    <a:pt x="106507" y="4517"/>
                    <a:pt x="107150" y="4517"/>
                  </a:cubicBezTo>
                  <a:cubicBezTo>
                    <a:pt x="107792" y="4517"/>
                    <a:pt x="108435" y="11894"/>
                    <a:pt x="109934" y="12597"/>
                  </a:cubicBezTo>
                  <a:cubicBezTo>
                    <a:pt x="111540" y="12948"/>
                    <a:pt x="113681" y="12597"/>
                    <a:pt x="118286" y="20676"/>
                  </a:cubicBezTo>
                  <a:cubicBezTo>
                    <a:pt x="122783" y="29107"/>
                    <a:pt x="117322" y="49481"/>
                    <a:pt x="114538" y="60371"/>
                  </a:cubicBezTo>
                  <a:cubicBezTo>
                    <a:pt x="111861" y="71261"/>
                    <a:pt x="114431" y="84259"/>
                    <a:pt x="109827" y="103579"/>
                  </a:cubicBezTo>
                  <a:cubicBezTo>
                    <a:pt x="105222" y="122900"/>
                    <a:pt x="100189" y="122900"/>
                    <a:pt x="98583" y="115171"/>
                  </a:cubicBezTo>
                  <a:cubicBezTo>
                    <a:pt x="96977" y="107092"/>
                    <a:pt x="100189" y="102877"/>
                    <a:pt x="101153" y="96905"/>
                  </a:cubicBezTo>
                  <a:cubicBezTo>
                    <a:pt x="102010" y="90582"/>
                    <a:pt x="102010" y="62479"/>
                    <a:pt x="102010" y="54048"/>
                  </a:cubicBezTo>
                  <a:cubicBezTo>
                    <a:pt x="102010" y="45969"/>
                    <a:pt x="99975" y="40699"/>
                    <a:pt x="99975" y="36484"/>
                  </a:cubicBezTo>
                  <a:cubicBezTo>
                    <a:pt x="99975" y="32269"/>
                    <a:pt x="98262" y="17164"/>
                    <a:pt x="95050" y="8381"/>
                  </a:cubicBezTo>
                  <a:cubicBezTo>
                    <a:pt x="94662" y="7284"/>
                    <a:pt x="94193" y="6005"/>
                    <a:pt x="93656" y="4575"/>
                  </a:cubicBezTo>
                  <a:close/>
                  <a:moveTo>
                    <a:pt x="16536" y="0"/>
                  </a:moveTo>
                  <a:lnTo>
                    <a:pt x="28710" y="0"/>
                  </a:lnTo>
                  <a:lnTo>
                    <a:pt x="28822" y="829"/>
                  </a:lnTo>
                  <a:cubicBezTo>
                    <a:pt x="29411" y="5922"/>
                    <a:pt x="29946" y="11016"/>
                    <a:pt x="30803" y="12597"/>
                  </a:cubicBezTo>
                  <a:cubicBezTo>
                    <a:pt x="32623" y="15758"/>
                    <a:pt x="33480" y="26648"/>
                    <a:pt x="37549" y="41753"/>
                  </a:cubicBezTo>
                  <a:cubicBezTo>
                    <a:pt x="41511" y="56858"/>
                    <a:pt x="36371" y="61425"/>
                    <a:pt x="25128" y="84258"/>
                  </a:cubicBezTo>
                  <a:cubicBezTo>
                    <a:pt x="13884" y="107092"/>
                    <a:pt x="1035" y="117982"/>
                    <a:pt x="178" y="106038"/>
                  </a:cubicBezTo>
                  <a:cubicBezTo>
                    <a:pt x="-570" y="94094"/>
                    <a:pt x="1035" y="86015"/>
                    <a:pt x="4997" y="79692"/>
                  </a:cubicBezTo>
                  <a:cubicBezTo>
                    <a:pt x="8959" y="73369"/>
                    <a:pt x="15919" y="30161"/>
                    <a:pt x="15919" y="30161"/>
                  </a:cubicBezTo>
                  <a:cubicBezTo>
                    <a:pt x="15919" y="30161"/>
                    <a:pt x="17204" y="23486"/>
                    <a:pt x="16561" y="16110"/>
                  </a:cubicBezTo>
                  <a:cubicBezTo>
                    <a:pt x="16240" y="12421"/>
                    <a:pt x="16267" y="7767"/>
                    <a:pt x="16374" y="4034"/>
                  </a:cubicBezTo>
                  <a:close/>
                </a:path>
              </a:pathLst>
            </a:custGeom>
            <a:solidFill>
              <a:srgbClr val="30669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1" name="Google Shape;41;p73"/>
            <p:cNvSpPr/>
            <p:nvPr/>
          </p:nvSpPr>
          <p:spPr>
            <a:xfrm>
              <a:off x="7885553" y="4740680"/>
              <a:ext cx="2331607" cy="727143"/>
            </a:xfrm>
            <a:custGeom>
              <a:avLst/>
              <a:gdLst/>
              <a:ahLst/>
              <a:cxnLst/>
              <a:rect l="l" t="t" r="r" b="b"/>
              <a:pathLst>
                <a:path w="120000" h="120000" extrusionOk="0">
                  <a:moveTo>
                    <a:pt x="60570" y="0"/>
                  </a:moveTo>
                  <a:lnTo>
                    <a:pt x="87911" y="0"/>
                  </a:lnTo>
                  <a:lnTo>
                    <a:pt x="88535" y="4632"/>
                  </a:lnTo>
                  <a:cubicBezTo>
                    <a:pt x="88802" y="6876"/>
                    <a:pt x="88965" y="8594"/>
                    <a:pt x="89006" y="9648"/>
                  </a:cubicBezTo>
                  <a:cubicBezTo>
                    <a:pt x="89334" y="18078"/>
                    <a:pt x="90430" y="20186"/>
                    <a:pt x="90430" y="20186"/>
                  </a:cubicBezTo>
                  <a:cubicBezTo>
                    <a:pt x="99412" y="33184"/>
                    <a:pt x="106422" y="60232"/>
                    <a:pt x="109818" y="78850"/>
                  </a:cubicBezTo>
                  <a:cubicBezTo>
                    <a:pt x="111940" y="90487"/>
                    <a:pt x="115902" y="105416"/>
                    <a:pt x="118575" y="114977"/>
                  </a:cubicBezTo>
                  <a:lnTo>
                    <a:pt x="120000" y="119999"/>
                  </a:lnTo>
                  <a:lnTo>
                    <a:pt x="106383" y="119999"/>
                  </a:lnTo>
                  <a:lnTo>
                    <a:pt x="106330" y="119863"/>
                  </a:lnTo>
                  <a:cubicBezTo>
                    <a:pt x="102273" y="109653"/>
                    <a:pt x="96153" y="95097"/>
                    <a:pt x="90649" y="82715"/>
                  </a:cubicBezTo>
                  <a:cubicBezTo>
                    <a:pt x="83310" y="65853"/>
                    <a:pt x="86267" y="72527"/>
                    <a:pt x="81995" y="68663"/>
                  </a:cubicBezTo>
                  <a:cubicBezTo>
                    <a:pt x="77833" y="64448"/>
                    <a:pt x="76080" y="45478"/>
                    <a:pt x="74875" y="41263"/>
                  </a:cubicBezTo>
                  <a:cubicBezTo>
                    <a:pt x="73780" y="37399"/>
                    <a:pt x="72575" y="33535"/>
                    <a:pt x="72575" y="33535"/>
                  </a:cubicBezTo>
                  <a:cubicBezTo>
                    <a:pt x="70480" y="27870"/>
                    <a:pt x="66429" y="16525"/>
                    <a:pt x="62183" y="4556"/>
                  </a:cubicBezTo>
                  <a:close/>
                  <a:moveTo>
                    <a:pt x="0" y="0"/>
                  </a:moveTo>
                  <a:lnTo>
                    <a:pt x="23537" y="0"/>
                  </a:lnTo>
                  <a:lnTo>
                    <a:pt x="23639" y="646"/>
                  </a:lnTo>
                  <a:cubicBezTo>
                    <a:pt x="25090" y="12370"/>
                    <a:pt x="25967" y="24402"/>
                    <a:pt x="26679" y="32481"/>
                  </a:cubicBezTo>
                  <a:cubicBezTo>
                    <a:pt x="28212" y="48640"/>
                    <a:pt x="38837" y="109763"/>
                    <a:pt x="38837" y="109763"/>
                  </a:cubicBezTo>
                  <a:cubicBezTo>
                    <a:pt x="38837" y="109763"/>
                    <a:pt x="38837" y="109763"/>
                    <a:pt x="39495" y="109061"/>
                  </a:cubicBezTo>
                  <a:cubicBezTo>
                    <a:pt x="40042" y="109851"/>
                    <a:pt x="40480" y="111520"/>
                    <a:pt x="40857" y="113627"/>
                  </a:cubicBezTo>
                  <a:lnTo>
                    <a:pt x="41735" y="120000"/>
                  </a:lnTo>
                  <a:lnTo>
                    <a:pt x="29282" y="120000"/>
                  </a:lnTo>
                  <a:lnTo>
                    <a:pt x="29308" y="119363"/>
                  </a:lnTo>
                  <a:cubicBezTo>
                    <a:pt x="29369" y="118194"/>
                    <a:pt x="29417" y="117492"/>
                    <a:pt x="29417" y="117492"/>
                  </a:cubicBezTo>
                  <a:cubicBezTo>
                    <a:pt x="29417" y="117492"/>
                    <a:pt x="19887" y="77797"/>
                    <a:pt x="13753" y="56368"/>
                  </a:cubicBezTo>
                  <a:cubicBezTo>
                    <a:pt x="9071" y="40561"/>
                    <a:pt x="4573" y="23765"/>
                    <a:pt x="398" y="2276"/>
                  </a:cubicBezTo>
                  <a:close/>
                </a:path>
              </a:pathLst>
            </a:custGeom>
            <a:solidFill>
              <a:srgbClr val="30669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42" name="Google Shape;42;p73"/>
          <p:cNvSpPr txBox="1">
            <a:spLocks noGrp="1"/>
          </p:cNvSpPr>
          <p:nvPr>
            <p:ph type="body" idx="1"/>
          </p:nvPr>
        </p:nvSpPr>
        <p:spPr>
          <a:xfrm>
            <a:off x="6213746" y="1967241"/>
            <a:ext cx="5285919" cy="374940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3" name="Google Shape;43;p73"/>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_RunningMan-Infographic">
  <p:cSld name="1_RunningMan-Infographic">
    <p:spTree>
      <p:nvGrpSpPr>
        <p:cNvPr id="1" name="Shape 694"/>
        <p:cNvGrpSpPr/>
        <p:nvPr/>
      </p:nvGrpSpPr>
      <p:grpSpPr>
        <a:xfrm>
          <a:off x="0" y="0"/>
          <a:ext cx="0" cy="0"/>
          <a:chOff x="0" y="0"/>
          <a:chExt cx="0" cy="0"/>
        </a:xfrm>
      </p:grpSpPr>
      <p:sp>
        <p:nvSpPr>
          <p:cNvPr id="695" name="Google Shape;695;p72"/>
          <p:cNvSpPr/>
          <p:nvPr/>
        </p:nvSpPr>
        <p:spPr>
          <a:xfrm>
            <a:off x="-1" y="1684288"/>
            <a:ext cx="12191999" cy="4085572"/>
          </a:xfrm>
          <a:prstGeom prst="rect">
            <a:avLst/>
          </a:prstGeom>
          <a:solidFill>
            <a:srgbClr val="A1D0E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96" name="Google Shape;696;p72"/>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97" name="Google Shape;697;p72"/>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698" name="Google Shape;698;p72"/>
          <p:cNvPicPr preferRelativeResize="0"/>
          <p:nvPr/>
        </p:nvPicPr>
        <p:blipFill rotWithShape="1">
          <a:blip r:embed="rId2">
            <a:alphaModFix/>
          </a:blip>
          <a:srcRect/>
          <a:stretch/>
        </p:blipFill>
        <p:spPr>
          <a:xfrm>
            <a:off x="519508" y="1921829"/>
            <a:ext cx="3232360" cy="3589147"/>
          </a:xfrm>
          <a:prstGeom prst="rect">
            <a:avLst/>
          </a:prstGeom>
          <a:noFill/>
          <a:ln>
            <a:noFill/>
          </a:ln>
        </p:spPr>
      </p:pic>
      <p:sp>
        <p:nvSpPr>
          <p:cNvPr id="699" name="Google Shape;699;p72"/>
          <p:cNvSpPr/>
          <p:nvPr/>
        </p:nvSpPr>
        <p:spPr>
          <a:xfrm>
            <a:off x="-18854" y="5769859"/>
            <a:ext cx="12210853" cy="218688"/>
          </a:xfrm>
          <a:prstGeom prst="rect">
            <a:avLst/>
          </a:prstGeom>
          <a:solidFill>
            <a:srgbClr val="647486">
              <a:alpha val="6392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700" name="Google Shape;700;p72"/>
          <p:cNvPicPr preferRelativeResize="0"/>
          <p:nvPr/>
        </p:nvPicPr>
        <p:blipFill rotWithShape="1">
          <a:blip r:embed="rId3">
            <a:alphaModFix/>
          </a:blip>
          <a:srcRect/>
          <a:stretch/>
        </p:blipFill>
        <p:spPr>
          <a:xfrm>
            <a:off x="770591" y="1921828"/>
            <a:ext cx="771525" cy="1457325"/>
          </a:xfrm>
          <a:prstGeom prst="rect">
            <a:avLst/>
          </a:prstGeom>
          <a:noFill/>
          <a:ln>
            <a:noFill/>
          </a:ln>
        </p:spPr>
      </p:pic>
      <p:sp>
        <p:nvSpPr>
          <p:cNvPr id="701" name="Google Shape;701;p72"/>
          <p:cNvSpPr txBox="1">
            <a:spLocks noGrp="1"/>
          </p:cNvSpPr>
          <p:nvPr>
            <p:ph type="body" idx="1"/>
          </p:nvPr>
        </p:nvSpPr>
        <p:spPr>
          <a:xfrm>
            <a:off x="4809152" y="1852369"/>
            <a:ext cx="6690513" cy="3749409"/>
          </a:xfrm>
          <a:prstGeom prst="rect">
            <a:avLst/>
          </a:prstGeom>
          <a:noFill/>
          <a:ln>
            <a:noFill/>
          </a:ln>
        </p:spPr>
        <p:txBody>
          <a:bodyPr spcFirstLastPara="1" wrap="square" lIns="91425" tIns="45700" rIns="91425" bIns="45700" anchor="t" anchorCtr="0">
            <a:noAutofit/>
          </a:bodyPr>
          <a:lstStyle>
            <a:lvl1pPr marL="457200" marR="0" lvl="0" indent="-342900" algn="l" rtl="0">
              <a:lnSpc>
                <a:spcPct val="90000"/>
              </a:lnSpc>
              <a:spcBef>
                <a:spcPts val="10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1pPr>
            <a:lvl2pPr marL="914400" marR="0" lvl="1"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23850" algn="l" rtl="0">
              <a:lnSpc>
                <a:spcPct val="90000"/>
              </a:lnSpc>
              <a:spcBef>
                <a:spcPts val="5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hone_01">
  <p:cSld name="Phone_01">
    <p:spTree>
      <p:nvGrpSpPr>
        <p:cNvPr id="1" name="Shape 702"/>
        <p:cNvGrpSpPr/>
        <p:nvPr/>
      </p:nvGrpSpPr>
      <p:grpSpPr>
        <a:xfrm>
          <a:off x="0" y="0"/>
          <a:ext cx="0" cy="0"/>
          <a:chOff x="0" y="0"/>
          <a:chExt cx="0" cy="0"/>
        </a:xfrm>
      </p:grpSpPr>
      <p:sp>
        <p:nvSpPr>
          <p:cNvPr id="703" name="Google Shape;703;p90"/>
          <p:cNvSpPr>
            <a:spLocks noGrp="1"/>
          </p:cNvSpPr>
          <p:nvPr>
            <p:ph type="pic" idx="2"/>
          </p:nvPr>
        </p:nvSpPr>
        <p:spPr>
          <a:xfrm>
            <a:off x="5652253" y="1975483"/>
            <a:ext cx="1790586" cy="3183847"/>
          </a:xfrm>
          <a:prstGeom prst="rect">
            <a:avLst/>
          </a:prstGeom>
          <a:solidFill>
            <a:srgbClr val="F7F7F7"/>
          </a:solidFill>
          <a:ln>
            <a:noFill/>
          </a:ln>
        </p:spPr>
      </p:sp>
      <p:sp>
        <p:nvSpPr>
          <p:cNvPr id="704" name="Google Shape;704;p90"/>
          <p:cNvSpPr>
            <a:spLocks noGrp="1"/>
          </p:cNvSpPr>
          <p:nvPr>
            <p:ph type="pic" idx="3"/>
          </p:nvPr>
        </p:nvSpPr>
        <p:spPr>
          <a:xfrm>
            <a:off x="4468896" y="2177860"/>
            <a:ext cx="1790586" cy="3183847"/>
          </a:xfrm>
          <a:prstGeom prst="rect">
            <a:avLst/>
          </a:prstGeom>
          <a:solidFill>
            <a:srgbClr val="F7F7F7"/>
          </a:solidFill>
          <a:ln>
            <a:noFill/>
          </a:ln>
        </p:spPr>
      </p:sp>
      <p:sp>
        <p:nvSpPr>
          <p:cNvPr id="705" name="Google Shape;705;p90"/>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Content+ImageFull">
  <p:cSld name="Title+Content+ImageFull">
    <p:spTree>
      <p:nvGrpSpPr>
        <p:cNvPr id="1" name="Shape 706"/>
        <p:cNvGrpSpPr/>
        <p:nvPr/>
      </p:nvGrpSpPr>
      <p:grpSpPr>
        <a:xfrm>
          <a:off x="0" y="0"/>
          <a:ext cx="0" cy="0"/>
          <a:chOff x="0" y="0"/>
          <a:chExt cx="0" cy="0"/>
        </a:xfrm>
      </p:grpSpPr>
      <p:sp>
        <p:nvSpPr>
          <p:cNvPr id="707" name="Google Shape;707;p91"/>
          <p:cNvSpPr txBox="1">
            <a:spLocks noGrp="1"/>
          </p:cNvSpPr>
          <p:nvPr>
            <p:ph type="title"/>
          </p:nvPr>
        </p:nvSpPr>
        <p:spPr>
          <a:xfrm>
            <a:off x="208634" y="633245"/>
            <a:ext cx="10984645" cy="49217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8" name="Google Shape;708;p91"/>
          <p:cNvSpPr txBox="1">
            <a:spLocks noGrp="1"/>
          </p:cNvSpPr>
          <p:nvPr>
            <p:ph type="body" idx="1"/>
          </p:nvPr>
        </p:nvSpPr>
        <p:spPr>
          <a:xfrm>
            <a:off x="514350" y="1304995"/>
            <a:ext cx="5323742" cy="484082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42900" algn="l" rtl="0">
              <a:lnSpc>
                <a:spcPct val="90000"/>
              </a:lnSpc>
              <a:spcBef>
                <a:spcPts val="838"/>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2pPr>
            <a:lvl3pPr marL="1371600" marR="0" lvl="2" indent="-330200" algn="l" rtl="0">
              <a:lnSpc>
                <a:spcPct val="90000"/>
              </a:lnSpc>
              <a:spcBef>
                <a:spcPts val="838"/>
              </a:spcBef>
              <a:spcAft>
                <a:spcPts val="0"/>
              </a:spcAft>
              <a:buClr>
                <a:schemeClr val="dk1"/>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23850" algn="l" rtl="0">
              <a:lnSpc>
                <a:spcPct val="90000"/>
              </a:lnSpc>
              <a:spcBef>
                <a:spcPts val="838"/>
              </a:spcBef>
              <a:spcAft>
                <a:spcPts val="0"/>
              </a:spcAft>
              <a:buClr>
                <a:schemeClr val="dk1"/>
              </a:buClr>
              <a:buSzPts val="1500"/>
              <a:buFont typeface="Noto Sans Symbols"/>
              <a:buChar char="⭢"/>
              <a:defRPr sz="1500" b="0" i="0" u="none" strike="noStrike" cap="none">
                <a:solidFill>
                  <a:schemeClr val="dk1"/>
                </a:solidFill>
                <a:latin typeface="Arial"/>
                <a:ea typeface="Arial"/>
                <a:cs typeface="Arial"/>
                <a:sym typeface="Arial"/>
              </a:defRPr>
            </a:lvl4pPr>
            <a:lvl5pPr marL="2286000" marR="0" lvl="4" indent="-298450" algn="l" rtl="0">
              <a:lnSpc>
                <a:spcPct val="90000"/>
              </a:lnSpc>
              <a:spcBef>
                <a:spcPts val="838"/>
              </a:spcBef>
              <a:spcAft>
                <a:spcPts val="0"/>
              </a:spcAft>
              <a:buClr>
                <a:schemeClr val="dk1"/>
              </a:buClr>
              <a:buSzPts val="1100"/>
              <a:buFont typeface="Noto Sans Symbols"/>
              <a:buChar char="→"/>
              <a:defRPr sz="11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838"/>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09" name="Google Shape;709;p91"/>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
        <p:nvSpPr>
          <p:cNvPr id="710" name="Google Shape;710;p91"/>
          <p:cNvSpPr>
            <a:spLocks noGrp="1"/>
          </p:cNvSpPr>
          <p:nvPr>
            <p:ph type="pic" idx="2"/>
          </p:nvPr>
        </p:nvSpPr>
        <p:spPr>
          <a:xfrm>
            <a:off x="6096000" y="1292225"/>
            <a:ext cx="5096608" cy="4835525"/>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Content+Image">
  <p:cSld name="Title+Content+Image">
    <p:spTree>
      <p:nvGrpSpPr>
        <p:cNvPr id="1" name="Shape 711"/>
        <p:cNvGrpSpPr/>
        <p:nvPr/>
      </p:nvGrpSpPr>
      <p:grpSpPr>
        <a:xfrm>
          <a:off x="0" y="0"/>
          <a:ext cx="0" cy="0"/>
          <a:chOff x="0" y="0"/>
          <a:chExt cx="0" cy="0"/>
        </a:xfrm>
      </p:grpSpPr>
      <p:sp>
        <p:nvSpPr>
          <p:cNvPr id="712" name="Google Shape;712;p92"/>
          <p:cNvSpPr txBox="1">
            <a:spLocks noGrp="1"/>
          </p:cNvSpPr>
          <p:nvPr>
            <p:ph type="title"/>
          </p:nvPr>
        </p:nvSpPr>
        <p:spPr>
          <a:xfrm>
            <a:off x="208635" y="633245"/>
            <a:ext cx="10515600" cy="49217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13" name="Google Shape;713;p92"/>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42900" algn="l" rtl="0">
              <a:lnSpc>
                <a:spcPct val="90000"/>
              </a:lnSpc>
              <a:spcBef>
                <a:spcPts val="838"/>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2pPr>
            <a:lvl3pPr marL="1371600" marR="0" lvl="2" indent="-330200" algn="l" rtl="0">
              <a:lnSpc>
                <a:spcPct val="90000"/>
              </a:lnSpc>
              <a:spcBef>
                <a:spcPts val="838"/>
              </a:spcBef>
              <a:spcAft>
                <a:spcPts val="0"/>
              </a:spcAft>
              <a:buClr>
                <a:schemeClr val="dk1"/>
              </a:buClr>
              <a:buSzPts val="1600"/>
              <a:buFont typeface="Noto Sans Symbols"/>
              <a:buChar char="⮡"/>
              <a:defRPr sz="1600" b="0" i="0" u="none" strike="noStrike" cap="none">
                <a:solidFill>
                  <a:schemeClr val="dk1"/>
                </a:solidFill>
                <a:latin typeface="Arial"/>
                <a:ea typeface="Arial"/>
                <a:cs typeface="Arial"/>
                <a:sym typeface="Arial"/>
              </a:defRPr>
            </a:lvl3pPr>
            <a:lvl4pPr marL="1828800" marR="0" lvl="3" indent="-323850" algn="l" rtl="0">
              <a:lnSpc>
                <a:spcPct val="90000"/>
              </a:lnSpc>
              <a:spcBef>
                <a:spcPts val="838"/>
              </a:spcBef>
              <a:spcAft>
                <a:spcPts val="0"/>
              </a:spcAft>
              <a:buClr>
                <a:schemeClr val="dk1"/>
              </a:buClr>
              <a:buSzPts val="1500"/>
              <a:buFont typeface="Noto Sans Symbols"/>
              <a:buChar char="⭢"/>
              <a:defRPr sz="1500" b="0" i="0" u="none" strike="noStrike" cap="none">
                <a:solidFill>
                  <a:schemeClr val="dk1"/>
                </a:solidFill>
                <a:latin typeface="Arial"/>
                <a:ea typeface="Arial"/>
                <a:cs typeface="Arial"/>
                <a:sym typeface="Arial"/>
              </a:defRPr>
            </a:lvl4pPr>
            <a:lvl5pPr marL="2286000" marR="0" lvl="4" indent="-298450" algn="l" rtl="0">
              <a:lnSpc>
                <a:spcPct val="90000"/>
              </a:lnSpc>
              <a:spcBef>
                <a:spcPts val="838"/>
              </a:spcBef>
              <a:spcAft>
                <a:spcPts val="0"/>
              </a:spcAft>
              <a:buClr>
                <a:schemeClr val="dk1"/>
              </a:buClr>
              <a:buSzPts val="1100"/>
              <a:buFont typeface="Noto Sans Symbols"/>
              <a:buChar char="→"/>
              <a:defRPr sz="11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838"/>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14" name="Google Shape;714;p92"/>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
        <p:nvSpPr>
          <p:cNvPr id="715" name="Google Shape;715;p92"/>
          <p:cNvSpPr>
            <a:spLocks noGrp="1"/>
          </p:cNvSpPr>
          <p:nvPr>
            <p:ph type="pic" idx="2"/>
          </p:nvPr>
        </p:nvSpPr>
        <p:spPr>
          <a:xfrm>
            <a:off x="8354662" y="3279531"/>
            <a:ext cx="3322988" cy="2865682"/>
          </a:xfrm>
          <a:prstGeom prst="rect">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16"/>
        <p:cNvGrpSpPr/>
        <p:nvPr/>
      </p:nvGrpSpPr>
      <p:grpSpPr>
        <a:xfrm>
          <a:off x="0" y="0"/>
          <a:ext cx="0" cy="0"/>
          <a:chOff x="0" y="0"/>
          <a:chExt cx="0" cy="0"/>
        </a:xfrm>
      </p:grpSpPr>
      <p:sp>
        <p:nvSpPr>
          <p:cNvPr id="717" name="Google Shape;717;p93"/>
          <p:cNvSpPr txBox="1">
            <a:spLocks noGrp="1"/>
          </p:cNvSpPr>
          <p:nvPr>
            <p:ph type="title"/>
          </p:nvPr>
        </p:nvSpPr>
        <p:spPr>
          <a:xfrm>
            <a:off x="560327" y="246382"/>
            <a:ext cx="10515600" cy="55020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18" name="Google Shape;718;p93"/>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19"/>
        <p:cNvGrpSpPr/>
        <p:nvPr/>
      </p:nvGrpSpPr>
      <p:grpSpPr>
        <a:xfrm>
          <a:off x="0" y="0"/>
          <a:ext cx="0" cy="0"/>
          <a:chOff x="0" y="0"/>
          <a:chExt cx="0" cy="0"/>
        </a:xfrm>
      </p:grpSpPr>
      <p:sp>
        <p:nvSpPr>
          <p:cNvPr id="720" name="Google Shape;720;p94"/>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21"/>
        <p:cNvGrpSpPr/>
        <p:nvPr/>
      </p:nvGrpSpPr>
      <p:grpSpPr>
        <a:xfrm>
          <a:off x="0" y="0"/>
          <a:ext cx="0" cy="0"/>
          <a:chOff x="0" y="0"/>
          <a:chExt cx="0" cy="0"/>
        </a:xfrm>
      </p:grpSpPr>
      <p:sp>
        <p:nvSpPr>
          <p:cNvPr id="722" name="Google Shape;722;p95"/>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lgn="l">
              <a:lnSpc>
                <a:spcPct val="100000"/>
              </a:lnSpc>
              <a:spcBef>
                <a:spcPts val="0"/>
              </a:spcBef>
              <a:spcAft>
                <a:spcPts val="0"/>
              </a:spcAft>
              <a:buSzPts val="2800"/>
              <a:buFont typeface="Arial"/>
              <a:buNone/>
              <a:defRPr sz="1800"/>
            </a:lvl2pPr>
            <a:lvl3pPr lvl="2" algn="l">
              <a:lnSpc>
                <a:spcPct val="100000"/>
              </a:lnSpc>
              <a:spcBef>
                <a:spcPts val="0"/>
              </a:spcBef>
              <a:spcAft>
                <a:spcPts val="0"/>
              </a:spcAft>
              <a:buSzPts val="2800"/>
              <a:buFont typeface="Arial"/>
              <a:buNone/>
              <a:defRPr sz="1800"/>
            </a:lvl3pPr>
            <a:lvl4pPr lvl="3" algn="l">
              <a:lnSpc>
                <a:spcPct val="100000"/>
              </a:lnSpc>
              <a:spcBef>
                <a:spcPts val="0"/>
              </a:spcBef>
              <a:spcAft>
                <a:spcPts val="0"/>
              </a:spcAft>
              <a:buSzPts val="2800"/>
              <a:buFont typeface="Arial"/>
              <a:buNone/>
              <a:defRPr sz="1800"/>
            </a:lvl4pPr>
            <a:lvl5pPr lvl="4" algn="l">
              <a:lnSpc>
                <a:spcPct val="100000"/>
              </a:lnSpc>
              <a:spcBef>
                <a:spcPts val="0"/>
              </a:spcBef>
              <a:spcAft>
                <a:spcPts val="0"/>
              </a:spcAft>
              <a:buSzPts val="2800"/>
              <a:buFont typeface="Arial"/>
              <a:buNone/>
              <a:defRPr sz="1800"/>
            </a:lvl5pPr>
            <a:lvl6pPr lvl="5" algn="l">
              <a:lnSpc>
                <a:spcPct val="100000"/>
              </a:lnSpc>
              <a:spcBef>
                <a:spcPts val="0"/>
              </a:spcBef>
              <a:spcAft>
                <a:spcPts val="0"/>
              </a:spcAft>
              <a:buSzPts val="2800"/>
              <a:buFont typeface="Arial"/>
              <a:buNone/>
              <a:defRPr sz="1800"/>
            </a:lvl6pPr>
            <a:lvl7pPr lvl="6" algn="l">
              <a:lnSpc>
                <a:spcPct val="100000"/>
              </a:lnSpc>
              <a:spcBef>
                <a:spcPts val="0"/>
              </a:spcBef>
              <a:spcAft>
                <a:spcPts val="0"/>
              </a:spcAft>
              <a:buSzPts val="2800"/>
              <a:buFont typeface="Arial"/>
              <a:buNone/>
              <a:defRPr sz="1800"/>
            </a:lvl7pPr>
            <a:lvl8pPr lvl="7" algn="l">
              <a:lnSpc>
                <a:spcPct val="100000"/>
              </a:lnSpc>
              <a:spcBef>
                <a:spcPts val="0"/>
              </a:spcBef>
              <a:spcAft>
                <a:spcPts val="0"/>
              </a:spcAft>
              <a:buSzPts val="2800"/>
              <a:buFont typeface="Arial"/>
              <a:buNone/>
              <a:defRPr sz="1800"/>
            </a:lvl8pPr>
            <a:lvl9pPr lvl="8" algn="l">
              <a:lnSpc>
                <a:spcPct val="100000"/>
              </a:lnSpc>
              <a:spcBef>
                <a:spcPts val="0"/>
              </a:spcBef>
              <a:spcAft>
                <a:spcPts val="0"/>
              </a:spcAft>
              <a:buSzPts val="2800"/>
              <a:buFont typeface="Arial"/>
              <a:buNone/>
              <a:defRPr sz="1800"/>
            </a:lvl9pPr>
          </a:lstStyle>
          <a:p>
            <a:endParaRPr/>
          </a:p>
        </p:txBody>
      </p:sp>
      <p:sp>
        <p:nvSpPr>
          <p:cNvPr id="723" name="Google Shape;723;p95"/>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1"/>
              </a:buClr>
              <a:buSzPts val="1800"/>
              <a:buFont typeface="Arial"/>
              <a:buChar char="●"/>
              <a:defRPr sz="2800" b="0" i="0" u="none" strike="noStrike" cap="none">
                <a:solidFill>
                  <a:schemeClr val="dk1"/>
                </a:solidFill>
                <a:latin typeface="Calibri"/>
                <a:ea typeface="Calibri"/>
                <a:cs typeface="Calibri"/>
                <a:sym typeface="Calibri"/>
              </a:defRPr>
            </a:lvl1pPr>
            <a:lvl2pPr marL="914400" marR="0" lvl="1" indent="-317500" algn="l" rtl="0">
              <a:lnSpc>
                <a:spcPct val="115000"/>
              </a:lnSpc>
              <a:spcBef>
                <a:spcPts val="2133"/>
              </a:spcBef>
              <a:spcAft>
                <a:spcPts val="0"/>
              </a:spcAft>
              <a:buClr>
                <a:schemeClr val="dk1"/>
              </a:buClr>
              <a:buSzPts val="1400"/>
              <a:buFont typeface="Arial"/>
              <a:buChar char="○"/>
              <a:defRPr sz="2400" b="0" i="0" u="none" strike="noStrike" cap="none">
                <a:solidFill>
                  <a:schemeClr val="dk1"/>
                </a:solidFill>
                <a:latin typeface="Calibri"/>
                <a:ea typeface="Calibri"/>
                <a:cs typeface="Calibri"/>
                <a:sym typeface="Calibri"/>
              </a:defRPr>
            </a:lvl2pPr>
            <a:lvl3pPr marL="1371600" marR="0" lvl="2" indent="-317500" algn="l" rtl="0">
              <a:lnSpc>
                <a:spcPct val="115000"/>
              </a:lnSpc>
              <a:spcBef>
                <a:spcPts val="2133"/>
              </a:spcBef>
              <a:spcAft>
                <a:spcPts val="0"/>
              </a:spcAft>
              <a:buClr>
                <a:schemeClr val="dk1"/>
              </a:buClr>
              <a:buSzPts val="1400"/>
              <a:buFont typeface="Arial"/>
              <a:buChar char="■"/>
              <a:defRPr sz="2000" b="0" i="0" u="none" strike="noStrike" cap="none">
                <a:solidFill>
                  <a:schemeClr val="dk1"/>
                </a:solidFill>
                <a:latin typeface="Calibri"/>
                <a:ea typeface="Calibri"/>
                <a:cs typeface="Calibri"/>
                <a:sym typeface="Calibri"/>
              </a:defRPr>
            </a:lvl3pPr>
            <a:lvl4pPr marL="1828800" marR="0" lvl="3" indent="-317500" algn="l" rtl="0">
              <a:lnSpc>
                <a:spcPct val="115000"/>
              </a:lnSpc>
              <a:spcBef>
                <a:spcPts val="2133"/>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4pPr>
            <a:lvl5pPr marL="2286000" marR="0" lvl="4" indent="-317500" algn="l" rtl="0">
              <a:lnSpc>
                <a:spcPct val="115000"/>
              </a:lnSpc>
              <a:spcBef>
                <a:spcPts val="2133"/>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5pPr>
            <a:lvl6pPr marL="2743200" marR="0" lvl="5" indent="-317500" algn="l" rtl="0">
              <a:lnSpc>
                <a:spcPct val="115000"/>
              </a:lnSpc>
              <a:spcBef>
                <a:spcPts val="2133"/>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6pPr>
            <a:lvl7pPr marL="3200400" marR="0" lvl="6" indent="-317500" algn="l" rtl="0">
              <a:lnSpc>
                <a:spcPct val="115000"/>
              </a:lnSpc>
              <a:spcBef>
                <a:spcPts val="2133"/>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7pPr>
            <a:lvl8pPr marL="3657600" marR="0" lvl="7" indent="-317500" algn="l" rtl="0">
              <a:lnSpc>
                <a:spcPct val="115000"/>
              </a:lnSpc>
              <a:spcBef>
                <a:spcPts val="2133"/>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8pPr>
            <a:lvl9pPr marL="4114800" marR="0" lvl="8" indent="-317500" algn="l" rtl="0">
              <a:lnSpc>
                <a:spcPct val="115000"/>
              </a:lnSpc>
              <a:spcBef>
                <a:spcPts val="2133"/>
              </a:spcBef>
              <a:spcAft>
                <a:spcPts val="2133"/>
              </a:spcAft>
              <a:buClr>
                <a:schemeClr val="dk1"/>
              </a:buClr>
              <a:buSzPts val="14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24" name="Google Shape;724;p9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d-of-Module">
  <p:cSld name="End-of-Module">
    <p:spTree>
      <p:nvGrpSpPr>
        <p:cNvPr id="1" name="Shape 44"/>
        <p:cNvGrpSpPr/>
        <p:nvPr/>
      </p:nvGrpSpPr>
      <p:grpSpPr>
        <a:xfrm>
          <a:off x="0" y="0"/>
          <a:ext cx="0" cy="0"/>
          <a:chOff x="0" y="0"/>
          <a:chExt cx="0" cy="0"/>
        </a:xfrm>
      </p:grpSpPr>
      <p:pic>
        <p:nvPicPr>
          <p:cNvPr id="45" name="Google Shape;45;p74"/>
          <p:cNvPicPr preferRelativeResize="0"/>
          <p:nvPr/>
        </p:nvPicPr>
        <p:blipFill rotWithShape="1">
          <a:blip r:embed="rId2">
            <a:alphaModFix/>
          </a:blip>
          <a:srcRect/>
          <a:stretch/>
        </p:blipFill>
        <p:spPr>
          <a:xfrm flipH="1">
            <a:off x="-3134" y="1286"/>
            <a:ext cx="12191112" cy="6851405"/>
          </a:xfrm>
          <a:prstGeom prst="rect">
            <a:avLst/>
          </a:prstGeom>
          <a:noFill/>
          <a:ln>
            <a:noFill/>
          </a:ln>
        </p:spPr>
      </p:pic>
      <p:sp>
        <p:nvSpPr>
          <p:cNvPr id="46" name="Google Shape;46;p74"/>
          <p:cNvSpPr/>
          <p:nvPr/>
        </p:nvSpPr>
        <p:spPr>
          <a:xfrm>
            <a:off x="-3134" y="0"/>
            <a:ext cx="12195134" cy="293863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7" name="Google Shape;47;p74"/>
          <p:cNvSpPr/>
          <p:nvPr/>
        </p:nvSpPr>
        <p:spPr>
          <a:xfrm>
            <a:off x="0" y="1447588"/>
            <a:ext cx="12192000" cy="1491049"/>
          </a:xfrm>
          <a:prstGeom prst="rect">
            <a:avLst/>
          </a:prstGeom>
          <a:solidFill>
            <a:srgbClr val="F2F2F2">
              <a:alpha val="44313"/>
            </a:srgbClr>
          </a:solid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8" name="Google Shape;48;p74"/>
          <p:cNvSpPr/>
          <p:nvPr/>
        </p:nvSpPr>
        <p:spPr>
          <a:xfrm>
            <a:off x="12075283" y="1449583"/>
            <a:ext cx="116718" cy="1489054"/>
          </a:xfrm>
          <a:prstGeom prst="rect">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E60141"/>
              </a:solidFill>
              <a:latin typeface="Calibri"/>
              <a:ea typeface="Calibri"/>
              <a:cs typeface="Calibri"/>
              <a:sym typeface="Calibri"/>
            </a:endParaRPr>
          </a:p>
        </p:txBody>
      </p:sp>
      <p:sp>
        <p:nvSpPr>
          <p:cNvPr id="49" name="Google Shape;49;p74"/>
          <p:cNvSpPr txBox="1"/>
          <p:nvPr/>
        </p:nvSpPr>
        <p:spPr>
          <a:xfrm>
            <a:off x="571924" y="1713956"/>
            <a:ext cx="11192183" cy="707886"/>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None/>
            </a:pPr>
            <a:r>
              <a:rPr lang="en-US" sz="3200" b="0" i="0" u="none" strike="noStrike" cap="none">
                <a:solidFill>
                  <a:schemeClr val="dk1"/>
                </a:solidFill>
                <a:latin typeface="Arial"/>
                <a:ea typeface="Arial"/>
                <a:cs typeface="Arial"/>
                <a:sym typeface="Arial"/>
              </a:rPr>
              <a:t>End of Module</a:t>
            </a:r>
            <a:endParaRPr/>
          </a:p>
        </p:txBody>
      </p:sp>
      <p:sp>
        <p:nvSpPr>
          <p:cNvPr id="50" name="Google Shape;50;p74"/>
          <p:cNvSpPr txBox="1">
            <a:spLocks noGrp="1"/>
          </p:cNvSpPr>
          <p:nvPr>
            <p:ph type="body" idx="1"/>
          </p:nvPr>
        </p:nvSpPr>
        <p:spPr>
          <a:xfrm>
            <a:off x="571925" y="2422525"/>
            <a:ext cx="11192181" cy="400050"/>
          </a:xfrm>
          <a:prstGeom prst="rect">
            <a:avLst/>
          </a:prstGeom>
          <a:noFill/>
          <a:ln>
            <a:noFill/>
          </a:ln>
        </p:spPr>
        <p:txBody>
          <a:bodyPr spcFirstLastPara="1" wrap="square" lIns="91425" tIns="45700" rIns="91425" bIns="45700" anchor="t" anchorCtr="0">
            <a:noAutofit/>
          </a:bodyPr>
          <a:lstStyle>
            <a:lvl1pPr marL="457200" marR="0" lvl="0" indent="-228600" algn="r"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51" name="Google Shape;51;p74"/>
          <p:cNvPicPr preferRelativeResize="0"/>
          <p:nvPr/>
        </p:nvPicPr>
        <p:blipFill rotWithShape="1">
          <a:blip r:embed="rId3">
            <a:alphaModFix/>
          </a:blip>
          <a:srcRect l="16785" t="2226" r="50449" b="83699"/>
          <a:stretch/>
        </p:blipFill>
        <p:spPr>
          <a:xfrm>
            <a:off x="320948" y="207543"/>
            <a:ext cx="3992881" cy="963777"/>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finition">
  <p:cSld name="Definition">
    <p:spTree>
      <p:nvGrpSpPr>
        <p:cNvPr id="1" name="Shape 52"/>
        <p:cNvGrpSpPr/>
        <p:nvPr/>
      </p:nvGrpSpPr>
      <p:grpSpPr>
        <a:xfrm>
          <a:off x="0" y="0"/>
          <a:ext cx="0" cy="0"/>
          <a:chOff x="0" y="0"/>
          <a:chExt cx="0" cy="0"/>
        </a:xfrm>
      </p:grpSpPr>
      <p:sp>
        <p:nvSpPr>
          <p:cNvPr id="53" name="Google Shape;53;p75"/>
          <p:cNvSpPr>
            <a:spLocks noGrp="1"/>
          </p:cNvSpPr>
          <p:nvPr>
            <p:ph type="pic" idx="2"/>
          </p:nvPr>
        </p:nvSpPr>
        <p:spPr>
          <a:xfrm>
            <a:off x="0" y="1450975"/>
            <a:ext cx="12192000" cy="2822575"/>
          </a:xfrm>
          <a:prstGeom prst="rect">
            <a:avLst/>
          </a:prstGeom>
          <a:noFill/>
          <a:ln>
            <a:noFill/>
          </a:ln>
        </p:spPr>
      </p:sp>
      <p:sp>
        <p:nvSpPr>
          <p:cNvPr id="54" name="Google Shape;54;p75"/>
          <p:cNvSpPr txBox="1">
            <a:spLocks noGrp="1"/>
          </p:cNvSpPr>
          <p:nvPr>
            <p:ph type="body" idx="1"/>
          </p:nvPr>
        </p:nvSpPr>
        <p:spPr>
          <a:xfrm>
            <a:off x="2207738" y="4565682"/>
            <a:ext cx="7375007" cy="87495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800"/>
              <a:buFont typeface="Arial"/>
              <a:buNone/>
              <a:defRPr sz="1800" b="0" i="1"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800"/>
              <a:buFont typeface="Arial"/>
              <a:buNone/>
              <a:defRPr sz="1800" b="0" i="1"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 name="Google Shape;55;p75"/>
          <p:cNvSpPr txBox="1">
            <a:spLocks noGrp="1"/>
          </p:cNvSpPr>
          <p:nvPr>
            <p:ph type="body" idx="3"/>
          </p:nvPr>
        </p:nvSpPr>
        <p:spPr>
          <a:xfrm>
            <a:off x="207963" y="6206597"/>
            <a:ext cx="11622793" cy="36512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900"/>
              <a:buFont typeface="Arial"/>
              <a:buNone/>
              <a:defRPr sz="900" b="0" i="1"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6" name="Google Shape;56;p75"/>
          <p:cNvSpPr txBox="1">
            <a:spLocks noGrp="1"/>
          </p:cNvSpPr>
          <p:nvPr>
            <p:ph type="body" idx="4"/>
          </p:nvPr>
        </p:nvSpPr>
        <p:spPr>
          <a:xfrm>
            <a:off x="8522430" y="3132903"/>
            <a:ext cx="3308326" cy="457200"/>
          </a:xfrm>
          <a:prstGeom prst="rect">
            <a:avLst/>
          </a:prstGeom>
          <a:solidFill>
            <a:srgbClr val="7F7F7F">
              <a:alpha val="57647"/>
            </a:srgbClr>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lt1"/>
              </a:buClr>
              <a:buSzPts val="1800"/>
              <a:buFont typeface="Arial"/>
              <a:buNone/>
              <a:defRPr sz="1800" b="1"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7" name="Google Shape;57;p75"/>
          <p:cNvSpPr txBox="1">
            <a:spLocks noGrp="1"/>
          </p:cNvSpPr>
          <p:nvPr>
            <p:ph type="body" idx="5"/>
          </p:nvPr>
        </p:nvSpPr>
        <p:spPr>
          <a:xfrm>
            <a:off x="8522429" y="3590102"/>
            <a:ext cx="3308327" cy="544575"/>
          </a:xfrm>
          <a:prstGeom prst="rect">
            <a:avLst/>
          </a:prstGeom>
          <a:solidFill>
            <a:srgbClr val="7F7F7F">
              <a:alpha val="57647"/>
            </a:srgbClr>
          </a:solid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lt1"/>
              </a:buClr>
              <a:buSzPts val="1100"/>
              <a:buFont typeface="Arial"/>
              <a:buNone/>
              <a:defRPr sz="11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8" name="Google Shape;58;p75"/>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
        <p:nvSpPr>
          <p:cNvPr id="59" name="Google Shape;59;p75"/>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rGraph-Infographic">
  <p:cSld name="BarGraph-Infographic">
    <p:spTree>
      <p:nvGrpSpPr>
        <p:cNvPr id="1" name="Shape 60"/>
        <p:cNvGrpSpPr/>
        <p:nvPr/>
      </p:nvGrpSpPr>
      <p:grpSpPr>
        <a:xfrm>
          <a:off x="0" y="0"/>
          <a:ext cx="0" cy="0"/>
          <a:chOff x="0" y="0"/>
          <a:chExt cx="0" cy="0"/>
        </a:xfrm>
      </p:grpSpPr>
      <p:sp>
        <p:nvSpPr>
          <p:cNvPr id="61" name="Google Shape;61;p76"/>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2" name="Google Shape;62;p76"/>
          <p:cNvSpPr/>
          <p:nvPr/>
        </p:nvSpPr>
        <p:spPr>
          <a:xfrm>
            <a:off x="2941313" y="1605063"/>
            <a:ext cx="508000" cy="3149600"/>
          </a:xfrm>
          <a:prstGeom prst="roundRect">
            <a:avLst>
              <a:gd name="adj" fmla="val 50000"/>
            </a:avLst>
          </a:prstGeom>
          <a:gradFill>
            <a:gsLst>
              <a:gs pos="0">
                <a:srgbClr val="5E697B"/>
              </a:gs>
              <a:gs pos="50000">
                <a:srgbClr val="42536A"/>
              </a:gs>
              <a:gs pos="100000">
                <a:srgbClr val="38495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grpSp>
        <p:nvGrpSpPr>
          <p:cNvPr id="63" name="Google Shape;63;p76"/>
          <p:cNvGrpSpPr/>
          <p:nvPr/>
        </p:nvGrpSpPr>
        <p:grpSpPr>
          <a:xfrm>
            <a:off x="638049" y="4989635"/>
            <a:ext cx="4348480" cy="128151"/>
            <a:chOff x="4800600" y="3954464"/>
            <a:chExt cx="3261360" cy="96113"/>
          </a:xfrm>
        </p:grpSpPr>
        <p:cxnSp>
          <p:nvCxnSpPr>
            <p:cNvPr id="64" name="Google Shape;64;p76"/>
            <p:cNvCxnSpPr/>
            <p:nvPr/>
          </p:nvCxnSpPr>
          <p:spPr>
            <a:xfrm>
              <a:off x="4800600" y="4004857"/>
              <a:ext cx="3261360" cy="1587"/>
            </a:xfrm>
            <a:prstGeom prst="straightConnector1">
              <a:avLst/>
            </a:prstGeom>
            <a:noFill/>
            <a:ln w="12700" cap="flat" cmpd="sng">
              <a:solidFill>
                <a:srgbClr val="CCCCCA"/>
              </a:solidFill>
              <a:prstDash val="dot"/>
              <a:miter lim="8000"/>
              <a:headEnd type="oval" w="med" len="med"/>
              <a:tailEnd type="oval" w="med" len="med"/>
            </a:ln>
          </p:spPr>
        </p:cxnSp>
        <p:sp>
          <p:nvSpPr>
            <p:cNvPr id="65" name="Google Shape;65;p76"/>
            <p:cNvSpPr/>
            <p:nvPr/>
          </p:nvSpPr>
          <p:spPr>
            <a:xfrm>
              <a:off x="4943044" y="3954464"/>
              <a:ext cx="96113" cy="96113"/>
            </a:xfrm>
            <a:prstGeom prst="ellipse">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sp>
          <p:nvSpPr>
            <p:cNvPr id="66" name="Google Shape;66;p76"/>
            <p:cNvSpPr/>
            <p:nvPr/>
          </p:nvSpPr>
          <p:spPr>
            <a:xfrm>
              <a:off x="5519116" y="3954464"/>
              <a:ext cx="96113" cy="96113"/>
            </a:xfrm>
            <a:prstGeom prst="ellipse">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sp>
          <p:nvSpPr>
            <p:cNvPr id="67" name="Google Shape;67;p76"/>
            <p:cNvSpPr/>
            <p:nvPr/>
          </p:nvSpPr>
          <p:spPr>
            <a:xfrm>
              <a:off x="6095187" y="3954464"/>
              <a:ext cx="96113" cy="96113"/>
            </a:xfrm>
            <a:prstGeom prst="ellipse">
              <a:avLst/>
            </a:prstGeom>
            <a:gradFill>
              <a:gsLst>
                <a:gs pos="0">
                  <a:srgbClr val="6A798A"/>
                </a:gs>
                <a:gs pos="50000">
                  <a:srgbClr val="54677D"/>
                </a:gs>
                <a:gs pos="100000">
                  <a:srgbClr val="485A6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sp>
          <p:nvSpPr>
            <p:cNvPr id="68" name="Google Shape;68;p76"/>
            <p:cNvSpPr/>
            <p:nvPr/>
          </p:nvSpPr>
          <p:spPr>
            <a:xfrm>
              <a:off x="6671260" y="3954464"/>
              <a:ext cx="96113" cy="96113"/>
            </a:xfrm>
            <a:prstGeom prst="ellipse">
              <a:avLst/>
            </a:prstGeom>
            <a:gradFill>
              <a:gsLst>
                <a:gs pos="0">
                  <a:srgbClr val="5E697B"/>
                </a:gs>
                <a:gs pos="50000">
                  <a:srgbClr val="42536A"/>
                </a:gs>
                <a:gs pos="100000">
                  <a:srgbClr val="38495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sp>
          <p:nvSpPr>
            <p:cNvPr id="69" name="Google Shape;69;p76"/>
            <p:cNvSpPr/>
            <p:nvPr/>
          </p:nvSpPr>
          <p:spPr>
            <a:xfrm>
              <a:off x="7247332" y="3954464"/>
              <a:ext cx="96113" cy="96113"/>
            </a:xfrm>
            <a:prstGeom prst="ellipse">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sp>
          <p:nvSpPr>
            <p:cNvPr id="70" name="Google Shape;70;p76"/>
            <p:cNvSpPr/>
            <p:nvPr/>
          </p:nvSpPr>
          <p:spPr>
            <a:xfrm>
              <a:off x="7823403" y="3954464"/>
              <a:ext cx="96113" cy="96113"/>
            </a:xfrm>
            <a:prstGeom prst="ellipse">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656D78"/>
                </a:solidFill>
                <a:latin typeface="Arial"/>
                <a:ea typeface="Arial"/>
                <a:cs typeface="Arial"/>
                <a:sym typeface="Arial"/>
              </a:endParaRPr>
            </a:p>
          </p:txBody>
        </p:sp>
      </p:grpSp>
      <p:sp>
        <p:nvSpPr>
          <p:cNvPr id="71" name="Google Shape;71;p76"/>
          <p:cNvSpPr/>
          <p:nvPr/>
        </p:nvSpPr>
        <p:spPr>
          <a:xfrm>
            <a:off x="638050" y="3685578"/>
            <a:ext cx="508000" cy="1069084"/>
          </a:xfrm>
          <a:prstGeom prst="roundRect">
            <a:avLst>
              <a:gd name="adj" fmla="val 50000"/>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72" name="Google Shape;72;p76"/>
          <p:cNvSpPr/>
          <p:nvPr/>
        </p:nvSpPr>
        <p:spPr>
          <a:xfrm>
            <a:off x="1406149" y="2824264"/>
            <a:ext cx="508000" cy="1930399"/>
          </a:xfrm>
          <a:prstGeom prst="roundRect">
            <a:avLst>
              <a:gd name="adj" fmla="val 50000"/>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73" name="Google Shape;73;p76"/>
          <p:cNvSpPr/>
          <p:nvPr/>
        </p:nvSpPr>
        <p:spPr>
          <a:xfrm>
            <a:off x="2174244" y="2417864"/>
            <a:ext cx="508000" cy="2336800"/>
          </a:xfrm>
          <a:prstGeom prst="roundRect">
            <a:avLst>
              <a:gd name="adj" fmla="val 50000"/>
            </a:avLst>
          </a:prstGeom>
          <a:gradFill>
            <a:gsLst>
              <a:gs pos="0">
                <a:srgbClr val="6A798A"/>
              </a:gs>
              <a:gs pos="50000">
                <a:srgbClr val="54677D"/>
              </a:gs>
              <a:gs pos="100000">
                <a:srgbClr val="485A6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74" name="Google Shape;74;p76"/>
          <p:cNvSpPr/>
          <p:nvPr/>
        </p:nvSpPr>
        <p:spPr>
          <a:xfrm>
            <a:off x="3710437" y="3266700"/>
            <a:ext cx="508000" cy="1487964"/>
          </a:xfrm>
          <a:prstGeom prst="roundRect">
            <a:avLst>
              <a:gd name="adj" fmla="val 50000"/>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sp>
        <p:nvSpPr>
          <p:cNvPr id="75" name="Google Shape;75;p76"/>
          <p:cNvSpPr/>
          <p:nvPr/>
        </p:nvSpPr>
        <p:spPr>
          <a:xfrm>
            <a:off x="4478532" y="2824264"/>
            <a:ext cx="508000" cy="1930399"/>
          </a:xfrm>
          <a:prstGeom prst="roundRect">
            <a:avLst>
              <a:gd name="adj" fmla="val 50000"/>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Calibri"/>
              <a:ea typeface="Calibri"/>
              <a:cs typeface="Calibri"/>
              <a:sym typeface="Calibri"/>
            </a:endParaRPr>
          </a:p>
        </p:txBody>
      </p:sp>
      <p:grpSp>
        <p:nvGrpSpPr>
          <p:cNvPr id="76" name="Google Shape;76;p76"/>
          <p:cNvGrpSpPr/>
          <p:nvPr/>
        </p:nvGrpSpPr>
        <p:grpSpPr>
          <a:xfrm>
            <a:off x="8797949" y="3162820"/>
            <a:ext cx="616688" cy="616688"/>
            <a:chOff x="8998834" y="3241078"/>
            <a:chExt cx="616688" cy="616688"/>
          </a:xfrm>
        </p:grpSpPr>
        <p:sp>
          <p:nvSpPr>
            <p:cNvPr id="77" name="Google Shape;77;p76"/>
            <p:cNvSpPr/>
            <p:nvPr/>
          </p:nvSpPr>
          <p:spPr>
            <a:xfrm>
              <a:off x="8998834" y="3241078"/>
              <a:ext cx="616688" cy="616688"/>
            </a:xfrm>
            <a:prstGeom prst="roundRect">
              <a:avLst>
                <a:gd name="adj" fmla="val 50000"/>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78" name="Google Shape;78;p76"/>
            <p:cNvSpPr/>
            <p:nvPr/>
          </p:nvSpPr>
          <p:spPr>
            <a:xfrm>
              <a:off x="9167514" y="3404228"/>
              <a:ext cx="279327" cy="279327"/>
            </a:xfrm>
            <a:custGeom>
              <a:avLst/>
              <a:gdLst/>
              <a:ahLst/>
              <a:cxnLst/>
              <a:rect l="l" t="t" r="r" b="b"/>
              <a:pathLst>
                <a:path w="120000" h="120000" extrusionOk="0">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8"/>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24188" y="98183"/>
                  </a:moveTo>
                  <a:lnTo>
                    <a:pt x="40938" y="73050"/>
                  </a:lnTo>
                  <a:lnTo>
                    <a:pt x="49305" y="85594"/>
                  </a:lnTo>
                  <a:cubicBezTo>
                    <a:pt x="49716" y="86577"/>
                    <a:pt x="50683" y="87272"/>
                    <a:pt x="51816" y="87272"/>
                  </a:cubicBezTo>
                  <a:cubicBezTo>
                    <a:pt x="52572" y="87272"/>
                    <a:pt x="53255" y="86972"/>
                    <a:pt x="53744" y="86472"/>
                  </a:cubicBezTo>
                  <a:lnTo>
                    <a:pt x="62211" y="78011"/>
                  </a:lnTo>
                  <a:lnTo>
                    <a:pt x="74311" y="98183"/>
                  </a:lnTo>
                  <a:cubicBezTo>
                    <a:pt x="74311" y="98183"/>
                    <a:pt x="24188" y="98183"/>
                    <a:pt x="24188" y="98183"/>
                  </a:cubicBezTo>
                  <a:close/>
                  <a:moveTo>
                    <a:pt x="81622" y="99900"/>
                  </a:moveTo>
                  <a:lnTo>
                    <a:pt x="81611" y="99872"/>
                  </a:lnTo>
                  <a:cubicBezTo>
                    <a:pt x="81583" y="99816"/>
                    <a:pt x="81538" y="99772"/>
                    <a:pt x="81516" y="99716"/>
                  </a:cubicBezTo>
                  <a:lnTo>
                    <a:pt x="65261" y="72627"/>
                  </a:lnTo>
                  <a:lnTo>
                    <a:pt x="65250" y="72627"/>
                  </a:lnTo>
                  <a:cubicBezTo>
                    <a:pt x="64850" y="71622"/>
                    <a:pt x="63877" y="70911"/>
                    <a:pt x="62727" y="70911"/>
                  </a:cubicBezTo>
                  <a:cubicBezTo>
                    <a:pt x="61972" y="70911"/>
                    <a:pt x="61294" y="71216"/>
                    <a:pt x="60800" y="71711"/>
                  </a:cubicBezTo>
                  <a:lnTo>
                    <a:pt x="52205" y="80300"/>
                  </a:lnTo>
                  <a:lnTo>
                    <a:pt x="43422" y="67133"/>
                  </a:lnTo>
                  <a:cubicBezTo>
                    <a:pt x="43011" y="66150"/>
                    <a:pt x="42044" y="65455"/>
                    <a:pt x="40911" y="65455"/>
                  </a:cubicBezTo>
                  <a:cubicBezTo>
                    <a:pt x="39961" y="65455"/>
                    <a:pt x="39172" y="65966"/>
                    <a:pt x="38683" y="66700"/>
                  </a:cubicBezTo>
                  <a:lnTo>
                    <a:pt x="38638" y="66666"/>
                  </a:lnTo>
                  <a:lnTo>
                    <a:pt x="16822" y="99394"/>
                  </a:lnTo>
                  <a:lnTo>
                    <a:pt x="16866" y="99427"/>
                  </a:lnTo>
                  <a:cubicBezTo>
                    <a:pt x="16572" y="99855"/>
                    <a:pt x="16361" y="100350"/>
                    <a:pt x="16361" y="100911"/>
                  </a:cubicBezTo>
                  <a:cubicBezTo>
                    <a:pt x="16361" y="102416"/>
                    <a:pt x="17583" y="103638"/>
                    <a:pt x="19088" y="103638"/>
                  </a:cubicBezTo>
                  <a:lnTo>
                    <a:pt x="79088" y="103638"/>
                  </a:lnTo>
                  <a:cubicBezTo>
                    <a:pt x="80600" y="103638"/>
                    <a:pt x="81816" y="102416"/>
                    <a:pt x="81816" y="100911"/>
                  </a:cubicBezTo>
                  <a:cubicBezTo>
                    <a:pt x="81816" y="100550"/>
                    <a:pt x="81738" y="100216"/>
                    <a:pt x="81616" y="99905"/>
                  </a:cubicBezTo>
                  <a:cubicBezTo>
                    <a:pt x="81616" y="99905"/>
                    <a:pt x="81622" y="99900"/>
                    <a:pt x="81622" y="99900"/>
                  </a:cubicBezTo>
                  <a:close/>
                  <a:moveTo>
                    <a:pt x="27272" y="43638"/>
                  </a:moveTo>
                  <a:cubicBezTo>
                    <a:pt x="30283" y="43638"/>
                    <a:pt x="32727" y="46083"/>
                    <a:pt x="32727" y="49088"/>
                  </a:cubicBezTo>
                  <a:cubicBezTo>
                    <a:pt x="32727" y="52105"/>
                    <a:pt x="30283" y="54544"/>
                    <a:pt x="27272" y="54544"/>
                  </a:cubicBezTo>
                  <a:cubicBezTo>
                    <a:pt x="24261" y="54544"/>
                    <a:pt x="21816" y="52105"/>
                    <a:pt x="21816" y="49088"/>
                  </a:cubicBezTo>
                  <a:cubicBezTo>
                    <a:pt x="21816" y="46083"/>
                    <a:pt x="24261" y="43638"/>
                    <a:pt x="27272" y="43638"/>
                  </a:cubicBezTo>
                  <a:moveTo>
                    <a:pt x="27272" y="60000"/>
                  </a:moveTo>
                  <a:cubicBezTo>
                    <a:pt x="33300" y="60000"/>
                    <a:pt x="38183" y="55116"/>
                    <a:pt x="38183" y="49088"/>
                  </a:cubicBezTo>
                  <a:cubicBezTo>
                    <a:pt x="38183" y="43066"/>
                    <a:pt x="33300" y="38183"/>
                    <a:pt x="27272" y="38183"/>
                  </a:cubicBezTo>
                  <a:cubicBezTo>
                    <a:pt x="21250" y="38183"/>
                    <a:pt x="16361" y="43066"/>
                    <a:pt x="16361" y="49088"/>
                  </a:cubicBezTo>
                  <a:cubicBezTo>
                    <a:pt x="16361" y="55116"/>
                    <a:pt x="21250" y="60000"/>
                    <a:pt x="27272" y="60000"/>
                  </a:cubicBezTo>
                  <a:moveTo>
                    <a:pt x="92727" y="109088"/>
                  </a:moveTo>
                  <a:cubicBezTo>
                    <a:pt x="92727" y="112105"/>
                    <a:pt x="90283" y="114550"/>
                    <a:pt x="87272" y="114550"/>
                  </a:cubicBezTo>
                  <a:lnTo>
                    <a:pt x="10911" y="114550"/>
                  </a:lnTo>
                  <a:cubicBezTo>
                    <a:pt x="7900" y="114550"/>
                    <a:pt x="5455" y="112105"/>
                    <a:pt x="5455" y="109088"/>
                  </a:cubicBezTo>
                  <a:lnTo>
                    <a:pt x="5455" y="32727"/>
                  </a:lnTo>
                  <a:cubicBezTo>
                    <a:pt x="5455" y="29716"/>
                    <a:pt x="7900" y="27272"/>
                    <a:pt x="10911" y="27272"/>
                  </a:cubicBezTo>
                  <a:lnTo>
                    <a:pt x="87272" y="27272"/>
                  </a:lnTo>
                  <a:cubicBezTo>
                    <a:pt x="90283" y="27272"/>
                    <a:pt x="92727" y="29716"/>
                    <a:pt x="92727" y="32727"/>
                  </a:cubicBezTo>
                  <a:cubicBezTo>
                    <a:pt x="92727" y="32727"/>
                    <a:pt x="92727" y="109088"/>
                    <a:pt x="92727" y="109088"/>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grpSp>
        <p:nvGrpSpPr>
          <p:cNvPr id="79" name="Google Shape;79;p76"/>
          <p:cNvGrpSpPr/>
          <p:nvPr/>
        </p:nvGrpSpPr>
        <p:grpSpPr>
          <a:xfrm>
            <a:off x="8754275" y="1601639"/>
            <a:ext cx="616688" cy="616688"/>
            <a:chOff x="8998834" y="2145924"/>
            <a:chExt cx="616688" cy="616688"/>
          </a:xfrm>
        </p:grpSpPr>
        <p:sp>
          <p:nvSpPr>
            <p:cNvPr id="80" name="Google Shape;80;p76"/>
            <p:cNvSpPr/>
            <p:nvPr/>
          </p:nvSpPr>
          <p:spPr>
            <a:xfrm>
              <a:off x="8998834" y="2145924"/>
              <a:ext cx="616688" cy="616688"/>
            </a:xfrm>
            <a:prstGeom prst="roundRect">
              <a:avLst>
                <a:gd name="adj" fmla="val 50000"/>
              </a:avLst>
            </a:prstGeom>
            <a:gradFill>
              <a:gsLst>
                <a:gs pos="0">
                  <a:srgbClr val="5E697B"/>
                </a:gs>
                <a:gs pos="50000">
                  <a:srgbClr val="42536A"/>
                </a:gs>
                <a:gs pos="100000">
                  <a:srgbClr val="38495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1" name="Google Shape;81;p76"/>
            <p:cNvSpPr/>
            <p:nvPr/>
          </p:nvSpPr>
          <p:spPr>
            <a:xfrm>
              <a:off x="9167514" y="2308301"/>
              <a:ext cx="279327" cy="272980"/>
            </a:xfrm>
            <a:custGeom>
              <a:avLst/>
              <a:gdLst/>
              <a:ahLst/>
              <a:cxnLst/>
              <a:rect l="l" t="t" r="r" b="b"/>
              <a:pathLst>
                <a:path w="120000" h="120000" extrusionOk="0">
                  <a:moveTo>
                    <a:pt x="41833" y="23623"/>
                  </a:moveTo>
                  <a:lnTo>
                    <a:pt x="37111" y="20832"/>
                  </a:lnTo>
                  <a:lnTo>
                    <a:pt x="34383" y="25667"/>
                  </a:lnTo>
                  <a:lnTo>
                    <a:pt x="39111" y="28459"/>
                  </a:lnTo>
                  <a:cubicBezTo>
                    <a:pt x="39111" y="28459"/>
                    <a:pt x="41833" y="23623"/>
                    <a:pt x="41833" y="23623"/>
                  </a:cubicBezTo>
                  <a:close/>
                  <a:moveTo>
                    <a:pt x="47288" y="13953"/>
                  </a:moveTo>
                  <a:lnTo>
                    <a:pt x="42566" y="11167"/>
                  </a:lnTo>
                  <a:lnTo>
                    <a:pt x="39838" y="16002"/>
                  </a:lnTo>
                  <a:lnTo>
                    <a:pt x="44561" y="18794"/>
                  </a:lnTo>
                  <a:cubicBezTo>
                    <a:pt x="44561" y="18794"/>
                    <a:pt x="47288" y="13953"/>
                    <a:pt x="47288" y="13953"/>
                  </a:cubicBezTo>
                  <a:close/>
                  <a:moveTo>
                    <a:pt x="114544" y="47439"/>
                  </a:moveTo>
                  <a:lnTo>
                    <a:pt x="5455" y="47439"/>
                  </a:lnTo>
                  <a:lnTo>
                    <a:pt x="5455" y="36277"/>
                  </a:lnTo>
                  <a:lnTo>
                    <a:pt x="114544" y="36277"/>
                  </a:lnTo>
                  <a:cubicBezTo>
                    <a:pt x="114544" y="36277"/>
                    <a:pt x="114544" y="47439"/>
                    <a:pt x="114544" y="47439"/>
                  </a:cubicBezTo>
                  <a:close/>
                  <a:moveTo>
                    <a:pt x="103638" y="114416"/>
                  </a:moveTo>
                  <a:lnTo>
                    <a:pt x="16361" y="114416"/>
                  </a:lnTo>
                  <a:lnTo>
                    <a:pt x="16361" y="53023"/>
                  </a:lnTo>
                  <a:lnTo>
                    <a:pt x="103638" y="53023"/>
                  </a:lnTo>
                  <a:cubicBezTo>
                    <a:pt x="103638" y="53023"/>
                    <a:pt x="103638" y="114416"/>
                    <a:pt x="103638" y="114416"/>
                  </a:cubicBezTo>
                  <a:close/>
                  <a:moveTo>
                    <a:pt x="37838" y="8375"/>
                  </a:moveTo>
                  <a:cubicBezTo>
                    <a:pt x="39350" y="5707"/>
                    <a:pt x="42683" y="4790"/>
                    <a:pt x="45294" y="6332"/>
                  </a:cubicBezTo>
                  <a:lnTo>
                    <a:pt x="54744" y="11916"/>
                  </a:lnTo>
                  <a:lnTo>
                    <a:pt x="44144" y="30699"/>
                  </a:lnTo>
                  <a:lnTo>
                    <a:pt x="31994" y="30699"/>
                  </a:lnTo>
                  <a:lnTo>
                    <a:pt x="31655" y="30502"/>
                  </a:lnTo>
                  <a:lnTo>
                    <a:pt x="31544" y="30699"/>
                  </a:lnTo>
                  <a:lnTo>
                    <a:pt x="25250" y="30699"/>
                  </a:lnTo>
                  <a:cubicBezTo>
                    <a:pt x="25250" y="30699"/>
                    <a:pt x="37838" y="8375"/>
                    <a:pt x="37838" y="8375"/>
                  </a:cubicBezTo>
                  <a:close/>
                  <a:moveTo>
                    <a:pt x="86538" y="30699"/>
                  </a:moveTo>
                  <a:lnTo>
                    <a:pt x="50438" y="30699"/>
                  </a:lnTo>
                  <a:lnTo>
                    <a:pt x="59466" y="14702"/>
                  </a:lnTo>
                  <a:cubicBezTo>
                    <a:pt x="59466" y="14702"/>
                    <a:pt x="86538" y="30699"/>
                    <a:pt x="86538" y="30699"/>
                  </a:cubicBezTo>
                  <a:close/>
                  <a:moveTo>
                    <a:pt x="88500" y="15529"/>
                  </a:moveTo>
                  <a:cubicBezTo>
                    <a:pt x="91411" y="14730"/>
                    <a:pt x="94394" y="16497"/>
                    <a:pt x="95177" y="19475"/>
                  </a:cubicBezTo>
                  <a:lnTo>
                    <a:pt x="98116" y="30699"/>
                  </a:lnTo>
                  <a:lnTo>
                    <a:pt x="97444" y="30699"/>
                  </a:lnTo>
                  <a:lnTo>
                    <a:pt x="90438" y="26556"/>
                  </a:lnTo>
                  <a:lnTo>
                    <a:pt x="91322" y="26308"/>
                  </a:lnTo>
                  <a:lnTo>
                    <a:pt x="89911" y="20916"/>
                  </a:lnTo>
                  <a:lnTo>
                    <a:pt x="84644" y="22363"/>
                  </a:lnTo>
                  <a:lnTo>
                    <a:pt x="84883" y="23275"/>
                  </a:lnTo>
                  <a:lnTo>
                    <a:pt x="78200" y="19329"/>
                  </a:lnTo>
                  <a:lnTo>
                    <a:pt x="77961" y="18417"/>
                  </a:lnTo>
                  <a:cubicBezTo>
                    <a:pt x="77961" y="18417"/>
                    <a:pt x="88500" y="15529"/>
                    <a:pt x="88500" y="15529"/>
                  </a:cubicBezTo>
                  <a:close/>
                  <a:moveTo>
                    <a:pt x="114544" y="30699"/>
                  </a:moveTo>
                  <a:lnTo>
                    <a:pt x="103766" y="30699"/>
                  </a:lnTo>
                  <a:lnTo>
                    <a:pt x="100450" y="18028"/>
                  </a:lnTo>
                  <a:cubicBezTo>
                    <a:pt x="98888" y="12073"/>
                    <a:pt x="92911" y="8544"/>
                    <a:pt x="87088" y="10137"/>
                  </a:cubicBezTo>
                  <a:lnTo>
                    <a:pt x="70394" y="14719"/>
                  </a:lnTo>
                  <a:lnTo>
                    <a:pt x="48022" y="1497"/>
                  </a:lnTo>
                  <a:cubicBezTo>
                    <a:pt x="42800" y="-1581"/>
                    <a:pt x="36133" y="247"/>
                    <a:pt x="33116" y="5583"/>
                  </a:cubicBezTo>
                  <a:lnTo>
                    <a:pt x="18944" y="30699"/>
                  </a:lnTo>
                  <a:lnTo>
                    <a:pt x="5455" y="30699"/>
                  </a:lnTo>
                  <a:cubicBezTo>
                    <a:pt x="2444" y="30699"/>
                    <a:pt x="0" y="33198"/>
                    <a:pt x="0" y="36277"/>
                  </a:cubicBezTo>
                  <a:lnTo>
                    <a:pt x="0" y="47439"/>
                  </a:lnTo>
                  <a:cubicBezTo>
                    <a:pt x="0" y="50529"/>
                    <a:pt x="2444" y="53023"/>
                    <a:pt x="5455" y="53023"/>
                  </a:cubicBezTo>
                  <a:lnTo>
                    <a:pt x="10911" y="53023"/>
                  </a:lnTo>
                  <a:lnTo>
                    <a:pt x="10911" y="114416"/>
                  </a:lnTo>
                  <a:cubicBezTo>
                    <a:pt x="10911" y="117500"/>
                    <a:pt x="13350" y="120000"/>
                    <a:pt x="16361" y="120000"/>
                  </a:cubicBezTo>
                  <a:lnTo>
                    <a:pt x="103638" y="120000"/>
                  </a:lnTo>
                  <a:cubicBezTo>
                    <a:pt x="106650" y="120000"/>
                    <a:pt x="109088" y="117500"/>
                    <a:pt x="109088" y="114416"/>
                  </a:cubicBezTo>
                  <a:lnTo>
                    <a:pt x="109088" y="53023"/>
                  </a:lnTo>
                  <a:lnTo>
                    <a:pt x="114544" y="53023"/>
                  </a:lnTo>
                  <a:cubicBezTo>
                    <a:pt x="117555" y="53023"/>
                    <a:pt x="120000" y="50529"/>
                    <a:pt x="120000" y="47439"/>
                  </a:cubicBezTo>
                  <a:lnTo>
                    <a:pt x="120000" y="36277"/>
                  </a:lnTo>
                  <a:cubicBezTo>
                    <a:pt x="120000" y="33198"/>
                    <a:pt x="117555" y="30699"/>
                    <a:pt x="114544" y="30699"/>
                  </a:cubicBezTo>
                  <a:moveTo>
                    <a:pt x="43638" y="69768"/>
                  </a:moveTo>
                  <a:lnTo>
                    <a:pt x="76361" y="69768"/>
                  </a:lnTo>
                  <a:lnTo>
                    <a:pt x="76361" y="75346"/>
                  </a:lnTo>
                  <a:lnTo>
                    <a:pt x="43638" y="75346"/>
                  </a:lnTo>
                  <a:cubicBezTo>
                    <a:pt x="43638" y="75346"/>
                    <a:pt x="43638" y="69768"/>
                    <a:pt x="43638" y="69768"/>
                  </a:cubicBezTo>
                  <a:close/>
                  <a:moveTo>
                    <a:pt x="43638" y="80930"/>
                  </a:moveTo>
                  <a:lnTo>
                    <a:pt x="76361" y="80930"/>
                  </a:lnTo>
                  <a:cubicBezTo>
                    <a:pt x="79377" y="80930"/>
                    <a:pt x="81816" y="78431"/>
                    <a:pt x="81816" y="75346"/>
                  </a:cubicBezTo>
                  <a:lnTo>
                    <a:pt x="81816" y="69768"/>
                  </a:lnTo>
                  <a:cubicBezTo>
                    <a:pt x="81816" y="66684"/>
                    <a:pt x="79377" y="64184"/>
                    <a:pt x="76361" y="64184"/>
                  </a:cubicBezTo>
                  <a:lnTo>
                    <a:pt x="43638" y="64184"/>
                  </a:lnTo>
                  <a:cubicBezTo>
                    <a:pt x="40622" y="64184"/>
                    <a:pt x="38183" y="66684"/>
                    <a:pt x="38183" y="69768"/>
                  </a:cubicBezTo>
                  <a:lnTo>
                    <a:pt x="38183" y="75346"/>
                  </a:lnTo>
                  <a:cubicBezTo>
                    <a:pt x="38183" y="78431"/>
                    <a:pt x="40622" y="80930"/>
                    <a:pt x="43638" y="8093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grpSp>
        <p:nvGrpSpPr>
          <p:cNvPr id="82" name="Google Shape;82;p76"/>
          <p:cNvGrpSpPr/>
          <p:nvPr/>
        </p:nvGrpSpPr>
        <p:grpSpPr>
          <a:xfrm>
            <a:off x="5852665" y="3159323"/>
            <a:ext cx="616688" cy="616688"/>
            <a:chOff x="5866603" y="3248975"/>
            <a:chExt cx="616688" cy="616688"/>
          </a:xfrm>
        </p:grpSpPr>
        <p:sp>
          <p:nvSpPr>
            <p:cNvPr id="83" name="Google Shape;83;p76"/>
            <p:cNvSpPr/>
            <p:nvPr/>
          </p:nvSpPr>
          <p:spPr>
            <a:xfrm>
              <a:off x="5866603" y="3248975"/>
              <a:ext cx="616688" cy="616688"/>
            </a:xfrm>
            <a:prstGeom prst="roundRect">
              <a:avLst>
                <a:gd name="adj" fmla="val 50000"/>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4" name="Google Shape;84;p76"/>
            <p:cNvSpPr/>
            <p:nvPr/>
          </p:nvSpPr>
          <p:spPr>
            <a:xfrm>
              <a:off x="6035283" y="3417655"/>
              <a:ext cx="279327" cy="279327"/>
            </a:xfrm>
            <a:custGeom>
              <a:avLst/>
              <a:gdLst/>
              <a:ahLst/>
              <a:cxnLst/>
              <a:rect l="l" t="t" r="r" b="b"/>
              <a:pathLst>
                <a:path w="120000" h="120000" extrusionOk="0">
                  <a:moveTo>
                    <a:pt x="114544" y="109088"/>
                  </a:moveTo>
                  <a:cubicBezTo>
                    <a:pt x="114544" y="112100"/>
                    <a:pt x="112100" y="114550"/>
                    <a:pt x="109088" y="114550"/>
                  </a:cubicBezTo>
                  <a:lnTo>
                    <a:pt x="10911" y="114550"/>
                  </a:lnTo>
                  <a:cubicBezTo>
                    <a:pt x="7900" y="114550"/>
                    <a:pt x="5455" y="112100"/>
                    <a:pt x="5455" y="109088"/>
                  </a:cubicBezTo>
                  <a:lnTo>
                    <a:pt x="5455" y="10911"/>
                  </a:lnTo>
                  <a:cubicBezTo>
                    <a:pt x="5455" y="7900"/>
                    <a:pt x="7900" y="5455"/>
                    <a:pt x="10911" y="5455"/>
                  </a:cubicBezTo>
                  <a:lnTo>
                    <a:pt x="109088" y="5455"/>
                  </a:lnTo>
                  <a:cubicBezTo>
                    <a:pt x="112100" y="5455"/>
                    <a:pt x="114544" y="7900"/>
                    <a:pt x="114544" y="10911"/>
                  </a:cubicBezTo>
                  <a:cubicBezTo>
                    <a:pt x="114544" y="10911"/>
                    <a:pt x="114544" y="109088"/>
                    <a:pt x="114544" y="109088"/>
                  </a:cubicBezTo>
                  <a:close/>
                  <a:moveTo>
                    <a:pt x="109088" y="0"/>
                  </a:moveTo>
                  <a:lnTo>
                    <a:pt x="10911" y="0"/>
                  </a:lnTo>
                  <a:cubicBezTo>
                    <a:pt x="4883" y="0"/>
                    <a:pt x="0" y="4883"/>
                    <a:pt x="0" y="10911"/>
                  </a:cubicBezTo>
                  <a:lnTo>
                    <a:pt x="0" y="109088"/>
                  </a:lnTo>
                  <a:cubicBezTo>
                    <a:pt x="0" y="115116"/>
                    <a:pt x="4883" y="120000"/>
                    <a:pt x="10911" y="120000"/>
                  </a:cubicBezTo>
                  <a:lnTo>
                    <a:pt x="109088" y="120000"/>
                  </a:lnTo>
                  <a:cubicBezTo>
                    <a:pt x="115116" y="120000"/>
                    <a:pt x="120000" y="115116"/>
                    <a:pt x="120000" y="109088"/>
                  </a:cubicBezTo>
                  <a:lnTo>
                    <a:pt x="120000" y="10911"/>
                  </a:lnTo>
                  <a:cubicBezTo>
                    <a:pt x="120000" y="4883"/>
                    <a:pt x="115116" y="0"/>
                    <a:pt x="109088" y="0"/>
                  </a:cubicBezTo>
                  <a:moveTo>
                    <a:pt x="43638" y="35455"/>
                  </a:moveTo>
                  <a:cubicBezTo>
                    <a:pt x="40627" y="35455"/>
                    <a:pt x="38183" y="33016"/>
                    <a:pt x="38183" y="30000"/>
                  </a:cubicBezTo>
                  <a:cubicBezTo>
                    <a:pt x="38183" y="26988"/>
                    <a:pt x="40627" y="24544"/>
                    <a:pt x="43638" y="24544"/>
                  </a:cubicBezTo>
                  <a:cubicBezTo>
                    <a:pt x="46644" y="24544"/>
                    <a:pt x="49088" y="26988"/>
                    <a:pt x="49088" y="30000"/>
                  </a:cubicBezTo>
                  <a:cubicBezTo>
                    <a:pt x="49088" y="33016"/>
                    <a:pt x="46644" y="35455"/>
                    <a:pt x="43638" y="35455"/>
                  </a:cubicBezTo>
                  <a:moveTo>
                    <a:pt x="100911" y="27272"/>
                  </a:moveTo>
                  <a:lnTo>
                    <a:pt x="54161" y="27272"/>
                  </a:lnTo>
                  <a:cubicBezTo>
                    <a:pt x="52944" y="22577"/>
                    <a:pt x="48711" y="19088"/>
                    <a:pt x="43638" y="19088"/>
                  </a:cubicBezTo>
                  <a:cubicBezTo>
                    <a:pt x="38561" y="19088"/>
                    <a:pt x="34333" y="22577"/>
                    <a:pt x="33111" y="27272"/>
                  </a:cubicBezTo>
                  <a:lnTo>
                    <a:pt x="19088" y="27272"/>
                  </a:lnTo>
                  <a:cubicBezTo>
                    <a:pt x="17583" y="27272"/>
                    <a:pt x="16361" y="28494"/>
                    <a:pt x="16361" y="30000"/>
                  </a:cubicBezTo>
                  <a:cubicBezTo>
                    <a:pt x="16361" y="31511"/>
                    <a:pt x="17583" y="32727"/>
                    <a:pt x="19088" y="32727"/>
                  </a:cubicBezTo>
                  <a:lnTo>
                    <a:pt x="33111" y="32727"/>
                  </a:lnTo>
                  <a:cubicBezTo>
                    <a:pt x="34333" y="37427"/>
                    <a:pt x="38561" y="40911"/>
                    <a:pt x="43638" y="40911"/>
                  </a:cubicBezTo>
                  <a:cubicBezTo>
                    <a:pt x="48711" y="40911"/>
                    <a:pt x="52944" y="37427"/>
                    <a:pt x="54161" y="32727"/>
                  </a:cubicBezTo>
                  <a:lnTo>
                    <a:pt x="100911" y="32727"/>
                  </a:lnTo>
                  <a:cubicBezTo>
                    <a:pt x="102416" y="32727"/>
                    <a:pt x="103638" y="31511"/>
                    <a:pt x="103638" y="30000"/>
                  </a:cubicBezTo>
                  <a:cubicBezTo>
                    <a:pt x="103638" y="28494"/>
                    <a:pt x="102416" y="27272"/>
                    <a:pt x="100911" y="27272"/>
                  </a:cubicBezTo>
                  <a:moveTo>
                    <a:pt x="81816" y="65455"/>
                  </a:moveTo>
                  <a:cubicBezTo>
                    <a:pt x="78811" y="65455"/>
                    <a:pt x="76361" y="63011"/>
                    <a:pt x="76361" y="60000"/>
                  </a:cubicBezTo>
                  <a:cubicBezTo>
                    <a:pt x="76361" y="56988"/>
                    <a:pt x="78811" y="54544"/>
                    <a:pt x="81816" y="54544"/>
                  </a:cubicBezTo>
                  <a:cubicBezTo>
                    <a:pt x="84827" y="54544"/>
                    <a:pt x="87272" y="56988"/>
                    <a:pt x="87272" y="60000"/>
                  </a:cubicBezTo>
                  <a:cubicBezTo>
                    <a:pt x="87272" y="63011"/>
                    <a:pt x="84827" y="65455"/>
                    <a:pt x="81816" y="65455"/>
                  </a:cubicBezTo>
                  <a:moveTo>
                    <a:pt x="100911" y="57277"/>
                  </a:moveTo>
                  <a:lnTo>
                    <a:pt x="92338" y="57277"/>
                  </a:lnTo>
                  <a:cubicBezTo>
                    <a:pt x="91122" y="52577"/>
                    <a:pt x="86894" y="49088"/>
                    <a:pt x="81816" y="49088"/>
                  </a:cubicBezTo>
                  <a:cubicBezTo>
                    <a:pt x="76744" y="49088"/>
                    <a:pt x="72511" y="52577"/>
                    <a:pt x="71294" y="57277"/>
                  </a:cubicBezTo>
                  <a:lnTo>
                    <a:pt x="19088" y="57277"/>
                  </a:lnTo>
                  <a:cubicBezTo>
                    <a:pt x="17583" y="57277"/>
                    <a:pt x="16361" y="58494"/>
                    <a:pt x="16361" y="60000"/>
                  </a:cubicBezTo>
                  <a:cubicBezTo>
                    <a:pt x="16361" y="61511"/>
                    <a:pt x="17583" y="62727"/>
                    <a:pt x="19088" y="62727"/>
                  </a:cubicBezTo>
                  <a:lnTo>
                    <a:pt x="71294" y="62727"/>
                  </a:lnTo>
                  <a:cubicBezTo>
                    <a:pt x="72511" y="67427"/>
                    <a:pt x="76744" y="70911"/>
                    <a:pt x="81816" y="70911"/>
                  </a:cubicBezTo>
                  <a:cubicBezTo>
                    <a:pt x="86894" y="70911"/>
                    <a:pt x="91122" y="67427"/>
                    <a:pt x="92338" y="62727"/>
                  </a:cubicBezTo>
                  <a:lnTo>
                    <a:pt x="100911" y="62727"/>
                  </a:lnTo>
                  <a:cubicBezTo>
                    <a:pt x="102416" y="62727"/>
                    <a:pt x="103638" y="61511"/>
                    <a:pt x="103638" y="60000"/>
                  </a:cubicBezTo>
                  <a:cubicBezTo>
                    <a:pt x="103638" y="58494"/>
                    <a:pt x="102416" y="57277"/>
                    <a:pt x="100911" y="57277"/>
                  </a:cubicBezTo>
                  <a:moveTo>
                    <a:pt x="54544" y="95455"/>
                  </a:moveTo>
                  <a:cubicBezTo>
                    <a:pt x="51533" y="95455"/>
                    <a:pt x="49088" y="93016"/>
                    <a:pt x="49088" y="90000"/>
                  </a:cubicBezTo>
                  <a:cubicBezTo>
                    <a:pt x="49088" y="86988"/>
                    <a:pt x="51533" y="84544"/>
                    <a:pt x="54544" y="84544"/>
                  </a:cubicBezTo>
                  <a:cubicBezTo>
                    <a:pt x="57555" y="84544"/>
                    <a:pt x="60000" y="86988"/>
                    <a:pt x="60000" y="90000"/>
                  </a:cubicBezTo>
                  <a:cubicBezTo>
                    <a:pt x="60000" y="93016"/>
                    <a:pt x="57555" y="95455"/>
                    <a:pt x="54544" y="95455"/>
                  </a:cubicBezTo>
                  <a:moveTo>
                    <a:pt x="100911" y="87272"/>
                  </a:moveTo>
                  <a:lnTo>
                    <a:pt x="65066" y="87272"/>
                  </a:lnTo>
                  <a:cubicBezTo>
                    <a:pt x="63850" y="82572"/>
                    <a:pt x="59622" y="79094"/>
                    <a:pt x="54544" y="79094"/>
                  </a:cubicBezTo>
                  <a:cubicBezTo>
                    <a:pt x="49466" y="79094"/>
                    <a:pt x="45238" y="82572"/>
                    <a:pt x="44022" y="87272"/>
                  </a:cubicBezTo>
                  <a:lnTo>
                    <a:pt x="19088" y="87272"/>
                  </a:lnTo>
                  <a:cubicBezTo>
                    <a:pt x="17583" y="87272"/>
                    <a:pt x="16361" y="88494"/>
                    <a:pt x="16361" y="90000"/>
                  </a:cubicBezTo>
                  <a:cubicBezTo>
                    <a:pt x="16361" y="91511"/>
                    <a:pt x="17583" y="92727"/>
                    <a:pt x="19088" y="92727"/>
                  </a:cubicBezTo>
                  <a:lnTo>
                    <a:pt x="44022" y="92727"/>
                  </a:lnTo>
                  <a:cubicBezTo>
                    <a:pt x="45238" y="97427"/>
                    <a:pt x="49466" y="100911"/>
                    <a:pt x="54544" y="100911"/>
                  </a:cubicBezTo>
                  <a:cubicBezTo>
                    <a:pt x="59622" y="100911"/>
                    <a:pt x="63850" y="97427"/>
                    <a:pt x="65066" y="92727"/>
                  </a:cubicBezTo>
                  <a:lnTo>
                    <a:pt x="100911" y="92727"/>
                  </a:lnTo>
                  <a:cubicBezTo>
                    <a:pt x="102416" y="92727"/>
                    <a:pt x="103638" y="91511"/>
                    <a:pt x="103638" y="90000"/>
                  </a:cubicBezTo>
                  <a:cubicBezTo>
                    <a:pt x="103638" y="88494"/>
                    <a:pt x="102416" y="87272"/>
                    <a:pt x="100911" y="87272"/>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grpSp>
        <p:nvGrpSpPr>
          <p:cNvPr id="85" name="Google Shape;85;p76"/>
          <p:cNvGrpSpPr/>
          <p:nvPr/>
        </p:nvGrpSpPr>
        <p:grpSpPr>
          <a:xfrm>
            <a:off x="8806369" y="4754662"/>
            <a:ext cx="616688" cy="616688"/>
            <a:chOff x="8998834" y="4446928"/>
            <a:chExt cx="616688" cy="616688"/>
          </a:xfrm>
        </p:grpSpPr>
        <p:sp>
          <p:nvSpPr>
            <p:cNvPr id="86" name="Google Shape;86;p76"/>
            <p:cNvSpPr/>
            <p:nvPr/>
          </p:nvSpPr>
          <p:spPr>
            <a:xfrm>
              <a:off x="8998834" y="4446928"/>
              <a:ext cx="616688" cy="616688"/>
            </a:xfrm>
            <a:prstGeom prst="roundRect">
              <a:avLst>
                <a:gd name="adj" fmla="val 50000"/>
              </a:avLst>
            </a:prstGeom>
            <a:gradFill>
              <a:gsLst>
                <a:gs pos="0">
                  <a:srgbClr val="A1E6C7"/>
                </a:gs>
                <a:gs pos="50000">
                  <a:srgbClr val="92E4BF"/>
                </a:gs>
                <a:gs pos="100000">
                  <a:srgbClr val="7CCFA9"/>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7" name="Google Shape;87;p76"/>
            <p:cNvSpPr/>
            <p:nvPr/>
          </p:nvSpPr>
          <p:spPr>
            <a:xfrm>
              <a:off x="9167514" y="4640392"/>
              <a:ext cx="279327" cy="253935"/>
            </a:xfrm>
            <a:custGeom>
              <a:avLst/>
              <a:gdLst/>
              <a:ahLst/>
              <a:cxnLst/>
              <a:rect l="l" t="t" r="r" b="b"/>
              <a:pathLst>
                <a:path w="120000" h="120000" extrusionOk="0">
                  <a:moveTo>
                    <a:pt x="92727" y="114000"/>
                  </a:moveTo>
                  <a:lnTo>
                    <a:pt x="81816" y="114000"/>
                  </a:lnTo>
                  <a:lnTo>
                    <a:pt x="81816" y="102000"/>
                  </a:lnTo>
                  <a:cubicBezTo>
                    <a:pt x="83327" y="102000"/>
                    <a:pt x="84544" y="100661"/>
                    <a:pt x="84544" y="99000"/>
                  </a:cubicBezTo>
                  <a:cubicBezTo>
                    <a:pt x="84544" y="97344"/>
                    <a:pt x="83327" y="96000"/>
                    <a:pt x="81816" y="96000"/>
                  </a:cubicBezTo>
                  <a:lnTo>
                    <a:pt x="81816" y="42000"/>
                  </a:lnTo>
                  <a:lnTo>
                    <a:pt x="92727" y="42000"/>
                  </a:lnTo>
                  <a:cubicBezTo>
                    <a:pt x="92727" y="42000"/>
                    <a:pt x="92727" y="114000"/>
                    <a:pt x="92727" y="114000"/>
                  </a:cubicBezTo>
                  <a:close/>
                  <a:moveTo>
                    <a:pt x="76361" y="96000"/>
                  </a:moveTo>
                  <a:cubicBezTo>
                    <a:pt x="74855" y="96000"/>
                    <a:pt x="73638" y="97344"/>
                    <a:pt x="73638" y="99000"/>
                  </a:cubicBezTo>
                  <a:cubicBezTo>
                    <a:pt x="73638" y="100661"/>
                    <a:pt x="74855" y="102000"/>
                    <a:pt x="76361" y="102000"/>
                  </a:cubicBezTo>
                  <a:lnTo>
                    <a:pt x="76361" y="114000"/>
                  </a:lnTo>
                  <a:lnTo>
                    <a:pt x="21816" y="114000"/>
                  </a:lnTo>
                  <a:lnTo>
                    <a:pt x="21816" y="102000"/>
                  </a:lnTo>
                  <a:cubicBezTo>
                    <a:pt x="23327" y="102000"/>
                    <a:pt x="24544" y="100661"/>
                    <a:pt x="24544" y="99000"/>
                  </a:cubicBezTo>
                  <a:cubicBezTo>
                    <a:pt x="24544" y="97344"/>
                    <a:pt x="23327" y="96000"/>
                    <a:pt x="21816" y="96000"/>
                  </a:cubicBezTo>
                  <a:lnTo>
                    <a:pt x="21816" y="42000"/>
                  </a:lnTo>
                  <a:lnTo>
                    <a:pt x="76361" y="42000"/>
                  </a:lnTo>
                  <a:cubicBezTo>
                    <a:pt x="76361" y="42000"/>
                    <a:pt x="76361" y="96000"/>
                    <a:pt x="76361" y="96000"/>
                  </a:cubicBezTo>
                  <a:close/>
                  <a:moveTo>
                    <a:pt x="16361" y="96000"/>
                  </a:moveTo>
                  <a:cubicBezTo>
                    <a:pt x="14855" y="96000"/>
                    <a:pt x="13638" y="97344"/>
                    <a:pt x="13638" y="99000"/>
                  </a:cubicBezTo>
                  <a:cubicBezTo>
                    <a:pt x="13638" y="100661"/>
                    <a:pt x="14855" y="102000"/>
                    <a:pt x="16361" y="102000"/>
                  </a:cubicBezTo>
                  <a:lnTo>
                    <a:pt x="16361" y="114000"/>
                  </a:lnTo>
                  <a:lnTo>
                    <a:pt x="5455" y="114000"/>
                  </a:lnTo>
                  <a:lnTo>
                    <a:pt x="5455" y="42000"/>
                  </a:lnTo>
                  <a:lnTo>
                    <a:pt x="16361" y="42000"/>
                  </a:lnTo>
                  <a:cubicBezTo>
                    <a:pt x="16361" y="42000"/>
                    <a:pt x="16361" y="96000"/>
                    <a:pt x="16361" y="96000"/>
                  </a:cubicBezTo>
                  <a:close/>
                  <a:moveTo>
                    <a:pt x="43638" y="30000"/>
                  </a:moveTo>
                  <a:lnTo>
                    <a:pt x="54544" y="30000"/>
                  </a:lnTo>
                  <a:cubicBezTo>
                    <a:pt x="57555" y="30000"/>
                    <a:pt x="60000" y="32688"/>
                    <a:pt x="60000" y="36005"/>
                  </a:cubicBezTo>
                  <a:lnTo>
                    <a:pt x="38183" y="36005"/>
                  </a:lnTo>
                  <a:cubicBezTo>
                    <a:pt x="38183" y="32688"/>
                    <a:pt x="40627" y="30000"/>
                    <a:pt x="43638" y="30000"/>
                  </a:cubicBezTo>
                  <a:moveTo>
                    <a:pt x="92727" y="36005"/>
                  </a:moveTo>
                  <a:lnTo>
                    <a:pt x="65455" y="36005"/>
                  </a:lnTo>
                  <a:cubicBezTo>
                    <a:pt x="65455" y="29372"/>
                    <a:pt x="60572" y="24005"/>
                    <a:pt x="54544" y="24005"/>
                  </a:cubicBezTo>
                  <a:lnTo>
                    <a:pt x="43638" y="24005"/>
                  </a:lnTo>
                  <a:cubicBezTo>
                    <a:pt x="37611" y="24005"/>
                    <a:pt x="32727" y="29372"/>
                    <a:pt x="32727" y="36005"/>
                  </a:cubicBezTo>
                  <a:lnTo>
                    <a:pt x="5455" y="36005"/>
                  </a:lnTo>
                  <a:cubicBezTo>
                    <a:pt x="2444" y="36005"/>
                    <a:pt x="0" y="38688"/>
                    <a:pt x="0" y="42000"/>
                  </a:cubicBezTo>
                  <a:lnTo>
                    <a:pt x="0" y="114000"/>
                  </a:lnTo>
                  <a:cubicBezTo>
                    <a:pt x="0" y="117311"/>
                    <a:pt x="2444" y="120000"/>
                    <a:pt x="5455" y="120000"/>
                  </a:cubicBezTo>
                  <a:lnTo>
                    <a:pt x="92727" y="120000"/>
                  </a:lnTo>
                  <a:cubicBezTo>
                    <a:pt x="95738" y="120000"/>
                    <a:pt x="98183" y="117311"/>
                    <a:pt x="98183" y="114000"/>
                  </a:cubicBezTo>
                  <a:lnTo>
                    <a:pt x="98183" y="42000"/>
                  </a:lnTo>
                  <a:cubicBezTo>
                    <a:pt x="98183" y="38688"/>
                    <a:pt x="95738" y="36005"/>
                    <a:pt x="92727" y="36005"/>
                  </a:cubicBezTo>
                  <a:moveTo>
                    <a:pt x="60000" y="12005"/>
                  </a:moveTo>
                  <a:cubicBezTo>
                    <a:pt x="60000" y="8688"/>
                    <a:pt x="62444" y="6000"/>
                    <a:pt x="65455" y="6000"/>
                  </a:cubicBezTo>
                  <a:lnTo>
                    <a:pt x="76361" y="6000"/>
                  </a:lnTo>
                  <a:cubicBezTo>
                    <a:pt x="79372" y="6000"/>
                    <a:pt x="81816" y="8688"/>
                    <a:pt x="81816" y="12005"/>
                  </a:cubicBezTo>
                  <a:cubicBezTo>
                    <a:pt x="81816" y="12005"/>
                    <a:pt x="60000" y="12005"/>
                    <a:pt x="60000" y="12005"/>
                  </a:cubicBezTo>
                  <a:close/>
                  <a:moveTo>
                    <a:pt x="114544" y="12005"/>
                  </a:moveTo>
                  <a:lnTo>
                    <a:pt x="87272" y="12005"/>
                  </a:lnTo>
                  <a:cubicBezTo>
                    <a:pt x="87272" y="5372"/>
                    <a:pt x="82388" y="0"/>
                    <a:pt x="76361" y="0"/>
                  </a:cubicBezTo>
                  <a:lnTo>
                    <a:pt x="65455" y="0"/>
                  </a:lnTo>
                  <a:cubicBezTo>
                    <a:pt x="59427" y="0"/>
                    <a:pt x="54544" y="5372"/>
                    <a:pt x="54544" y="12005"/>
                  </a:cubicBezTo>
                  <a:lnTo>
                    <a:pt x="27272" y="12005"/>
                  </a:lnTo>
                  <a:cubicBezTo>
                    <a:pt x="24261" y="12005"/>
                    <a:pt x="21816" y="14688"/>
                    <a:pt x="21816" y="18000"/>
                  </a:cubicBezTo>
                  <a:lnTo>
                    <a:pt x="21816" y="27000"/>
                  </a:lnTo>
                  <a:cubicBezTo>
                    <a:pt x="21816" y="28661"/>
                    <a:pt x="23038" y="30000"/>
                    <a:pt x="24544" y="30000"/>
                  </a:cubicBezTo>
                  <a:cubicBezTo>
                    <a:pt x="26055" y="30000"/>
                    <a:pt x="27272" y="28661"/>
                    <a:pt x="27272" y="27000"/>
                  </a:cubicBezTo>
                  <a:lnTo>
                    <a:pt x="27272" y="18000"/>
                  </a:lnTo>
                  <a:lnTo>
                    <a:pt x="114544" y="18000"/>
                  </a:lnTo>
                  <a:lnTo>
                    <a:pt x="114544" y="90005"/>
                  </a:lnTo>
                  <a:lnTo>
                    <a:pt x="106361" y="90005"/>
                  </a:lnTo>
                  <a:cubicBezTo>
                    <a:pt x="104855" y="90005"/>
                    <a:pt x="103638" y="91344"/>
                    <a:pt x="103638" y="93000"/>
                  </a:cubicBezTo>
                  <a:cubicBezTo>
                    <a:pt x="103638" y="94661"/>
                    <a:pt x="104855" y="96000"/>
                    <a:pt x="106361" y="96000"/>
                  </a:cubicBezTo>
                  <a:lnTo>
                    <a:pt x="114544" y="96000"/>
                  </a:lnTo>
                  <a:cubicBezTo>
                    <a:pt x="117555" y="96000"/>
                    <a:pt x="120000" y="93311"/>
                    <a:pt x="120000" y="90005"/>
                  </a:cubicBezTo>
                  <a:lnTo>
                    <a:pt x="120000" y="18000"/>
                  </a:lnTo>
                  <a:cubicBezTo>
                    <a:pt x="120000" y="14688"/>
                    <a:pt x="117555" y="12005"/>
                    <a:pt x="114544" y="12005"/>
                  </a:cubicBezTo>
                  <a:moveTo>
                    <a:pt x="30000" y="66005"/>
                  </a:moveTo>
                  <a:lnTo>
                    <a:pt x="35455" y="66005"/>
                  </a:lnTo>
                  <a:cubicBezTo>
                    <a:pt x="36961" y="66005"/>
                    <a:pt x="38183" y="64661"/>
                    <a:pt x="38183" y="63005"/>
                  </a:cubicBezTo>
                  <a:cubicBezTo>
                    <a:pt x="38183" y="61344"/>
                    <a:pt x="36961" y="60000"/>
                    <a:pt x="35455" y="60000"/>
                  </a:cubicBezTo>
                  <a:lnTo>
                    <a:pt x="30000" y="60000"/>
                  </a:lnTo>
                  <a:cubicBezTo>
                    <a:pt x="28494" y="60000"/>
                    <a:pt x="27272" y="61344"/>
                    <a:pt x="27272" y="63005"/>
                  </a:cubicBezTo>
                  <a:cubicBezTo>
                    <a:pt x="27272" y="64661"/>
                    <a:pt x="28494" y="66005"/>
                    <a:pt x="30000" y="66005"/>
                  </a:cubicBezTo>
                  <a:moveTo>
                    <a:pt x="30000" y="54000"/>
                  </a:moveTo>
                  <a:lnTo>
                    <a:pt x="46361" y="54000"/>
                  </a:lnTo>
                  <a:cubicBezTo>
                    <a:pt x="47872" y="54000"/>
                    <a:pt x="49088" y="52661"/>
                    <a:pt x="49088" y="51005"/>
                  </a:cubicBezTo>
                  <a:cubicBezTo>
                    <a:pt x="49088" y="49344"/>
                    <a:pt x="47872" y="48000"/>
                    <a:pt x="46361" y="48000"/>
                  </a:cubicBezTo>
                  <a:lnTo>
                    <a:pt x="30000" y="48000"/>
                  </a:lnTo>
                  <a:cubicBezTo>
                    <a:pt x="28494" y="48000"/>
                    <a:pt x="27272" y="49344"/>
                    <a:pt x="27272" y="51005"/>
                  </a:cubicBezTo>
                  <a:cubicBezTo>
                    <a:pt x="27272" y="52661"/>
                    <a:pt x="28494" y="54000"/>
                    <a:pt x="30000" y="54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grpSp>
        <p:nvGrpSpPr>
          <p:cNvPr id="88" name="Google Shape;88;p76"/>
          <p:cNvGrpSpPr/>
          <p:nvPr/>
        </p:nvGrpSpPr>
        <p:grpSpPr>
          <a:xfrm>
            <a:off x="5866603" y="1538356"/>
            <a:ext cx="616688" cy="616688"/>
            <a:chOff x="5866603" y="2153819"/>
            <a:chExt cx="616688" cy="616688"/>
          </a:xfrm>
        </p:grpSpPr>
        <p:sp>
          <p:nvSpPr>
            <p:cNvPr id="89" name="Google Shape;89;p76"/>
            <p:cNvSpPr/>
            <p:nvPr/>
          </p:nvSpPr>
          <p:spPr>
            <a:xfrm>
              <a:off x="5866603" y="2153819"/>
              <a:ext cx="616688" cy="616688"/>
            </a:xfrm>
            <a:prstGeom prst="roundRect">
              <a:avLst>
                <a:gd name="adj" fmla="val 50000"/>
              </a:avLst>
            </a:prstGeom>
            <a:gradFill>
              <a:gsLst>
                <a:gs pos="0">
                  <a:srgbClr val="4AC990"/>
                </a:gs>
                <a:gs pos="50000">
                  <a:srgbClr val="12C884"/>
                </a:gs>
                <a:gs pos="100000">
                  <a:srgbClr val="08B876"/>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0" name="Google Shape;90;p76"/>
            <p:cNvSpPr/>
            <p:nvPr/>
          </p:nvSpPr>
          <p:spPr>
            <a:xfrm>
              <a:off x="6035283" y="2327251"/>
              <a:ext cx="279327" cy="254031"/>
            </a:xfrm>
            <a:custGeom>
              <a:avLst/>
              <a:gdLst/>
              <a:ahLst/>
              <a:cxnLst/>
              <a:rect l="l" t="t" r="r" b="b"/>
              <a:pathLst>
                <a:path w="120000" h="120000" extrusionOk="0">
                  <a:moveTo>
                    <a:pt x="114544" y="42031"/>
                  </a:moveTo>
                  <a:lnTo>
                    <a:pt x="75444" y="42031"/>
                  </a:lnTo>
                  <a:cubicBezTo>
                    <a:pt x="73088" y="38609"/>
                    <a:pt x="70655" y="34591"/>
                    <a:pt x="68438" y="30039"/>
                  </a:cubicBezTo>
                  <a:lnTo>
                    <a:pt x="114544" y="30039"/>
                  </a:lnTo>
                  <a:cubicBezTo>
                    <a:pt x="114544" y="30039"/>
                    <a:pt x="114544" y="42031"/>
                    <a:pt x="114544" y="42031"/>
                  </a:cubicBezTo>
                  <a:close/>
                  <a:moveTo>
                    <a:pt x="109088" y="78019"/>
                  </a:moveTo>
                  <a:lnTo>
                    <a:pt x="62727" y="78019"/>
                  </a:lnTo>
                  <a:lnTo>
                    <a:pt x="62727" y="48030"/>
                  </a:lnTo>
                  <a:lnTo>
                    <a:pt x="72722" y="48030"/>
                  </a:lnTo>
                  <a:cubicBezTo>
                    <a:pt x="77900" y="55119"/>
                    <a:pt x="82305" y="59233"/>
                    <a:pt x="82677" y="59574"/>
                  </a:cubicBezTo>
                  <a:cubicBezTo>
                    <a:pt x="83383" y="60215"/>
                    <a:pt x="84300" y="60408"/>
                    <a:pt x="85127" y="60164"/>
                  </a:cubicBezTo>
                  <a:cubicBezTo>
                    <a:pt x="85655" y="60011"/>
                    <a:pt x="86138" y="59682"/>
                    <a:pt x="86516" y="59188"/>
                  </a:cubicBezTo>
                  <a:cubicBezTo>
                    <a:pt x="87477" y="57917"/>
                    <a:pt x="87322" y="56021"/>
                    <a:pt x="86166" y="54960"/>
                  </a:cubicBezTo>
                  <a:cubicBezTo>
                    <a:pt x="86100" y="54903"/>
                    <a:pt x="83461" y="52429"/>
                    <a:pt x="79905" y="48030"/>
                  </a:cubicBezTo>
                  <a:lnTo>
                    <a:pt x="109088" y="48030"/>
                  </a:lnTo>
                  <a:cubicBezTo>
                    <a:pt x="109088" y="48030"/>
                    <a:pt x="109088" y="78019"/>
                    <a:pt x="109088" y="78019"/>
                  </a:cubicBezTo>
                  <a:close/>
                  <a:moveTo>
                    <a:pt x="109088" y="114001"/>
                  </a:moveTo>
                  <a:lnTo>
                    <a:pt x="62727" y="114001"/>
                  </a:lnTo>
                  <a:lnTo>
                    <a:pt x="62727" y="84012"/>
                  </a:lnTo>
                  <a:lnTo>
                    <a:pt x="109088" y="84012"/>
                  </a:lnTo>
                  <a:cubicBezTo>
                    <a:pt x="109088" y="84012"/>
                    <a:pt x="109088" y="114001"/>
                    <a:pt x="109088" y="114001"/>
                  </a:cubicBezTo>
                  <a:close/>
                  <a:moveTo>
                    <a:pt x="62727" y="30993"/>
                  </a:moveTo>
                  <a:cubicBezTo>
                    <a:pt x="64588" y="35062"/>
                    <a:pt x="66616" y="38751"/>
                    <a:pt x="68666" y="42031"/>
                  </a:cubicBezTo>
                  <a:lnTo>
                    <a:pt x="62727" y="42031"/>
                  </a:lnTo>
                  <a:cubicBezTo>
                    <a:pt x="62727" y="42031"/>
                    <a:pt x="62727" y="30993"/>
                    <a:pt x="62727" y="30993"/>
                  </a:cubicBezTo>
                  <a:close/>
                  <a:moveTo>
                    <a:pt x="71505" y="8405"/>
                  </a:moveTo>
                  <a:cubicBezTo>
                    <a:pt x="78027" y="4262"/>
                    <a:pt x="85755" y="5556"/>
                    <a:pt x="88772" y="11293"/>
                  </a:cubicBezTo>
                  <a:cubicBezTo>
                    <a:pt x="90794" y="15141"/>
                    <a:pt x="90127" y="19994"/>
                    <a:pt x="87527" y="24040"/>
                  </a:cubicBezTo>
                  <a:lnTo>
                    <a:pt x="65805" y="24040"/>
                  </a:lnTo>
                  <a:cubicBezTo>
                    <a:pt x="65222" y="22559"/>
                    <a:pt x="64672" y="21044"/>
                    <a:pt x="64166" y="19477"/>
                  </a:cubicBezTo>
                  <a:cubicBezTo>
                    <a:pt x="64738" y="15272"/>
                    <a:pt x="67333" y="11049"/>
                    <a:pt x="71505" y="8405"/>
                  </a:cubicBezTo>
                  <a:moveTo>
                    <a:pt x="57272" y="42031"/>
                  </a:moveTo>
                  <a:lnTo>
                    <a:pt x="51244" y="42031"/>
                  </a:lnTo>
                  <a:cubicBezTo>
                    <a:pt x="53333" y="38700"/>
                    <a:pt x="55388" y="34948"/>
                    <a:pt x="57272" y="30811"/>
                  </a:cubicBezTo>
                  <a:cubicBezTo>
                    <a:pt x="57272" y="30811"/>
                    <a:pt x="57272" y="42031"/>
                    <a:pt x="57272" y="42031"/>
                  </a:cubicBezTo>
                  <a:close/>
                  <a:moveTo>
                    <a:pt x="57272" y="78019"/>
                  </a:moveTo>
                  <a:lnTo>
                    <a:pt x="10911" y="78019"/>
                  </a:lnTo>
                  <a:lnTo>
                    <a:pt x="10911" y="48030"/>
                  </a:lnTo>
                  <a:lnTo>
                    <a:pt x="40011" y="48030"/>
                  </a:lnTo>
                  <a:cubicBezTo>
                    <a:pt x="36461" y="52429"/>
                    <a:pt x="33816" y="54903"/>
                    <a:pt x="33750" y="54960"/>
                  </a:cubicBezTo>
                  <a:cubicBezTo>
                    <a:pt x="32594" y="56021"/>
                    <a:pt x="32438" y="57917"/>
                    <a:pt x="33400" y="59188"/>
                  </a:cubicBezTo>
                  <a:cubicBezTo>
                    <a:pt x="33777" y="59682"/>
                    <a:pt x="34261" y="60011"/>
                    <a:pt x="34783" y="60164"/>
                  </a:cubicBezTo>
                  <a:cubicBezTo>
                    <a:pt x="35616" y="60408"/>
                    <a:pt x="36527" y="60215"/>
                    <a:pt x="37238" y="59574"/>
                  </a:cubicBezTo>
                  <a:cubicBezTo>
                    <a:pt x="37611" y="59233"/>
                    <a:pt x="42016" y="55119"/>
                    <a:pt x="47194" y="48030"/>
                  </a:cubicBezTo>
                  <a:lnTo>
                    <a:pt x="57272" y="48030"/>
                  </a:lnTo>
                  <a:cubicBezTo>
                    <a:pt x="57272" y="48030"/>
                    <a:pt x="57272" y="78019"/>
                    <a:pt x="57272" y="78019"/>
                  </a:cubicBezTo>
                  <a:close/>
                  <a:moveTo>
                    <a:pt x="57272" y="114001"/>
                  </a:moveTo>
                  <a:lnTo>
                    <a:pt x="10911" y="114001"/>
                  </a:lnTo>
                  <a:lnTo>
                    <a:pt x="10911" y="84012"/>
                  </a:lnTo>
                  <a:lnTo>
                    <a:pt x="57272" y="84012"/>
                  </a:lnTo>
                  <a:cubicBezTo>
                    <a:pt x="57272" y="84012"/>
                    <a:pt x="57272" y="114001"/>
                    <a:pt x="57272" y="114001"/>
                  </a:cubicBezTo>
                  <a:close/>
                  <a:moveTo>
                    <a:pt x="5455" y="42031"/>
                  </a:moveTo>
                  <a:lnTo>
                    <a:pt x="5455" y="30039"/>
                  </a:lnTo>
                  <a:lnTo>
                    <a:pt x="51477" y="30039"/>
                  </a:lnTo>
                  <a:cubicBezTo>
                    <a:pt x="49261" y="34591"/>
                    <a:pt x="46827" y="38609"/>
                    <a:pt x="44472" y="42031"/>
                  </a:cubicBezTo>
                  <a:cubicBezTo>
                    <a:pt x="44472" y="42031"/>
                    <a:pt x="5455" y="42031"/>
                    <a:pt x="5455" y="42031"/>
                  </a:cubicBezTo>
                  <a:close/>
                  <a:moveTo>
                    <a:pt x="31144" y="11293"/>
                  </a:moveTo>
                  <a:cubicBezTo>
                    <a:pt x="34155" y="5561"/>
                    <a:pt x="41888" y="4262"/>
                    <a:pt x="48411" y="8405"/>
                  </a:cubicBezTo>
                  <a:cubicBezTo>
                    <a:pt x="52583" y="11055"/>
                    <a:pt x="55172" y="15278"/>
                    <a:pt x="55750" y="19483"/>
                  </a:cubicBezTo>
                  <a:cubicBezTo>
                    <a:pt x="55244" y="21044"/>
                    <a:pt x="54694" y="22559"/>
                    <a:pt x="54111" y="24040"/>
                  </a:cubicBezTo>
                  <a:lnTo>
                    <a:pt x="32388" y="24040"/>
                  </a:lnTo>
                  <a:cubicBezTo>
                    <a:pt x="29788" y="19994"/>
                    <a:pt x="29122" y="15141"/>
                    <a:pt x="31144" y="11293"/>
                  </a:cubicBezTo>
                  <a:moveTo>
                    <a:pt x="114544" y="24040"/>
                  </a:moveTo>
                  <a:lnTo>
                    <a:pt x="93744" y="24040"/>
                  </a:lnTo>
                  <a:cubicBezTo>
                    <a:pt x="95883" y="18870"/>
                    <a:pt x="96022" y="13110"/>
                    <a:pt x="93494" y="8291"/>
                  </a:cubicBezTo>
                  <a:cubicBezTo>
                    <a:pt x="88972" y="-306"/>
                    <a:pt x="77911" y="-2587"/>
                    <a:pt x="68777" y="3206"/>
                  </a:cubicBezTo>
                  <a:cubicBezTo>
                    <a:pt x="65261" y="5442"/>
                    <a:pt x="62650" y="8575"/>
                    <a:pt x="60916" y="12043"/>
                  </a:cubicBezTo>
                  <a:cubicBezTo>
                    <a:pt x="60827" y="12003"/>
                    <a:pt x="60761" y="11935"/>
                    <a:pt x="60666" y="11906"/>
                  </a:cubicBezTo>
                  <a:cubicBezTo>
                    <a:pt x="60605" y="11889"/>
                    <a:pt x="60550" y="11901"/>
                    <a:pt x="60488" y="11889"/>
                  </a:cubicBezTo>
                  <a:cubicBezTo>
                    <a:pt x="60338" y="11855"/>
                    <a:pt x="60188" y="11855"/>
                    <a:pt x="60033" y="11850"/>
                  </a:cubicBezTo>
                  <a:cubicBezTo>
                    <a:pt x="59900" y="11855"/>
                    <a:pt x="59772" y="11855"/>
                    <a:pt x="59638" y="11878"/>
                  </a:cubicBezTo>
                  <a:cubicBezTo>
                    <a:pt x="59511" y="11895"/>
                    <a:pt x="59383" y="11861"/>
                    <a:pt x="59250" y="11906"/>
                  </a:cubicBezTo>
                  <a:cubicBezTo>
                    <a:pt x="59155" y="11935"/>
                    <a:pt x="59088" y="12003"/>
                    <a:pt x="59000" y="12043"/>
                  </a:cubicBezTo>
                  <a:cubicBezTo>
                    <a:pt x="57261" y="8575"/>
                    <a:pt x="54650" y="5442"/>
                    <a:pt x="51138" y="3212"/>
                  </a:cubicBezTo>
                  <a:cubicBezTo>
                    <a:pt x="42005" y="-2587"/>
                    <a:pt x="30938" y="-306"/>
                    <a:pt x="26416" y="8291"/>
                  </a:cubicBezTo>
                  <a:cubicBezTo>
                    <a:pt x="23894" y="13110"/>
                    <a:pt x="24027" y="18870"/>
                    <a:pt x="26172" y="24040"/>
                  </a:cubicBezTo>
                  <a:lnTo>
                    <a:pt x="5455" y="24040"/>
                  </a:lnTo>
                  <a:cubicBezTo>
                    <a:pt x="2444" y="24040"/>
                    <a:pt x="0" y="26725"/>
                    <a:pt x="0" y="30039"/>
                  </a:cubicBezTo>
                  <a:lnTo>
                    <a:pt x="0" y="42031"/>
                  </a:lnTo>
                  <a:cubicBezTo>
                    <a:pt x="0" y="45346"/>
                    <a:pt x="2444" y="48030"/>
                    <a:pt x="5455" y="48030"/>
                  </a:cubicBezTo>
                  <a:lnTo>
                    <a:pt x="5455" y="114001"/>
                  </a:lnTo>
                  <a:cubicBezTo>
                    <a:pt x="5455" y="117315"/>
                    <a:pt x="7900" y="120000"/>
                    <a:pt x="10911" y="120000"/>
                  </a:cubicBezTo>
                  <a:lnTo>
                    <a:pt x="109088" y="120000"/>
                  </a:lnTo>
                  <a:cubicBezTo>
                    <a:pt x="112100" y="120000"/>
                    <a:pt x="114544" y="117315"/>
                    <a:pt x="114544" y="114001"/>
                  </a:cubicBezTo>
                  <a:lnTo>
                    <a:pt x="114544" y="48030"/>
                  </a:lnTo>
                  <a:cubicBezTo>
                    <a:pt x="117555" y="48030"/>
                    <a:pt x="120000" y="45346"/>
                    <a:pt x="120000" y="42031"/>
                  </a:cubicBezTo>
                  <a:lnTo>
                    <a:pt x="120000" y="30039"/>
                  </a:lnTo>
                  <a:cubicBezTo>
                    <a:pt x="120000" y="26725"/>
                    <a:pt x="117555" y="24040"/>
                    <a:pt x="114544" y="2404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grpSp>
        <p:nvGrpSpPr>
          <p:cNvPr id="91" name="Google Shape;91;p76"/>
          <p:cNvGrpSpPr/>
          <p:nvPr/>
        </p:nvGrpSpPr>
        <p:grpSpPr>
          <a:xfrm>
            <a:off x="5884007" y="4735486"/>
            <a:ext cx="616688" cy="616688"/>
            <a:chOff x="5866603" y="4454825"/>
            <a:chExt cx="616688" cy="616688"/>
          </a:xfrm>
        </p:grpSpPr>
        <p:sp>
          <p:nvSpPr>
            <p:cNvPr id="92" name="Google Shape;92;p76"/>
            <p:cNvSpPr/>
            <p:nvPr/>
          </p:nvSpPr>
          <p:spPr>
            <a:xfrm>
              <a:off x="5866603" y="4454825"/>
              <a:ext cx="616688" cy="616688"/>
            </a:xfrm>
            <a:prstGeom prst="roundRect">
              <a:avLst>
                <a:gd name="adj" fmla="val 50000"/>
              </a:avLst>
            </a:prstGeom>
            <a:gradFill>
              <a:gsLst>
                <a:gs pos="0">
                  <a:srgbClr val="6A798A"/>
                </a:gs>
                <a:gs pos="50000">
                  <a:srgbClr val="54677D"/>
                </a:gs>
                <a:gs pos="100000">
                  <a:srgbClr val="485A6F"/>
                </a:gs>
              </a:gsLst>
              <a:lin ang="5400000" scaled="0"/>
            </a:gradFill>
            <a:ln>
              <a:noFill/>
            </a:ln>
            <a:effectLst>
              <a:outerShdw blurRad="57150" dist="19050" dir="5400000" algn="ctr" rotWithShape="0">
                <a:srgbClr val="000000">
                  <a:alpha val="6235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3" name="Google Shape;93;p76"/>
            <p:cNvSpPr/>
            <p:nvPr/>
          </p:nvSpPr>
          <p:spPr>
            <a:xfrm>
              <a:off x="6035283" y="4615000"/>
              <a:ext cx="279327" cy="279327"/>
            </a:xfrm>
            <a:custGeom>
              <a:avLst/>
              <a:gdLst/>
              <a:ahLst/>
              <a:cxnLst/>
              <a:rect l="l" t="t" r="r" b="b"/>
              <a:pathLst>
                <a:path w="120000" h="120000" extrusionOk="0">
                  <a:moveTo>
                    <a:pt x="53216" y="94688"/>
                  </a:moveTo>
                  <a:cubicBezTo>
                    <a:pt x="52377" y="95411"/>
                    <a:pt x="51400" y="95966"/>
                    <a:pt x="50277" y="96355"/>
                  </a:cubicBezTo>
                  <a:cubicBezTo>
                    <a:pt x="49161" y="96750"/>
                    <a:pt x="47977" y="96944"/>
                    <a:pt x="46738" y="96944"/>
                  </a:cubicBezTo>
                  <a:cubicBezTo>
                    <a:pt x="43816" y="96944"/>
                    <a:pt x="41600" y="96044"/>
                    <a:pt x="40077" y="94255"/>
                  </a:cubicBezTo>
                  <a:cubicBezTo>
                    <a:pt x="38561" y="92466"/>
                    <a:pt x="37761" y="90144"/>
                    <a:pt x="37677" y="87305"/>
                  </a:cubicBezTo>
                  <a:lnTo>
                    <a:pt x="32577" y="87305"/>
                  </a:lnTo>
                  <a:cubicBezTo>
                    <a:pt x="32538" y="89566"/>
                    <a:pt x="32850" y="91588"/>
                    <a:pt x="33511" y="93361"/>
                  </a:cubicBezTo>
                  <a:cubicBezTo>
                    <a:pt x="34172" y="95127"/>
                    <a:pt x="35116" y="96627"/>
                    <a:pt x="36361" y="97838"/>
                  </a:cubicBezTo>
                  <a:cubicBezTo>
                    <a:pt x="37594" y="99055"/>
                    <a:pt x="39100" y="99972"/>
                    <a:pt x="40861" y="100588"/>
                  </a:cubicBezTo>
                  <a:cubicBezTo>
                    <a:pt x="42616" y="101211"/>
                    <a:pt x="44577" y="101516"/>
                    <a:pt x="46738" y="101516"/>
                  </a:cubicBezTo>
                  <a:cubicBezTo>
                    <a:pt x="48738" y="101516"/>
                    <a:pt x="50627" y="101238"/>
                    <a:pt x="52411" y="100683"/>
                  </a:cubicBezTo>
                  <a:cubicBezTo>
                    <a:pt x="54188" y="100127"/>
                    <a:pt x="55738" y="99294"/>
                    <a:pt x="57061" y="98177"/>
                  </a:cubicBezTo>
                  <a:cubicBezTo>
                    <a:pt x="58383" y="97066"/>
                    <a:pt x="59427" y="95677"/>
                    <a:pt x="60205" y="94011"/>
                  </a:cubicBezTo>
                  <a:cubicBezTo>
                    <a:pt x="60988" y="92338"/>
                    <a:pt x="61377" y="90416"/>
                    <a:pt x="61377" y="88227"/>
                  </a:cubicBezTo>
                  <a:cubicBezTo>
                    <a:pt x="61377" y="85594"/>
                    <a:pt x="60750" y="83305"/>
                    <a:pt x="59488" y="81366"/>
                  </a:cubicBezTo>
                  <a:cubicBezTo>
                    <a:pt x="58227" y="79433"/>
                    <a:pt x="56300" y="78177"/>
                    <a:pt x="53700" y="77600"/>
                  </a:cubicBezTo>
                  <a:lnTo>
                    <a:pt x="53700" y="77477"/>
                  </a:lnTo>
                  <a:cubicBezTo>
                    <a:pt x="55377" y="76694"/>
                    <a:pt x="56777" y="75538"/>
                    <a:pt x="57900" y="74016"/>
                  </a:cubicBezTo>
                  <a:cubicBezTo>
                    <a:pt x="59022" y="72488"/>
                    <a:pt x="59577" y="70744"/>
                    <a:pt x="59577" y="68761"/>
                  </a:cubicBezTo>
                  <a:cubicBezTo>
                    <a:pt x="59577" y="66744"/>
                    <a:pt x="59250" y="64988"/>
                    <a:pt x="58588" y="63511"/>
                  </a:cubicBezTo>
                  <a:cubicBezTo>
                    <a:pt x="57927" y="62027"/>
                    <a:pt x="57016" y="60811"/>
                    <a:pt x="55861" y="59866"/>
                  </a:cubicBezTo>
                  <a:cubicBezTo>
                    <a:pt x="54700" y="58916"/>
                    <a:pt x="53327" y="58205"/>
                    <a:pt x="51750" y="57733"/>
                  </a:cubicBezTo>
                  <a:cubicBezTo>
                    <a:pt x="50166" y="57255"/>
                    <a:pt x="48455" y="57022"/>
                    <a:pt x="46616" y="57022"/>
                  </a:cubicBezTo>
                  <a:cubicBezTo>
                    <a:pt x="44500" y="57022"/>
                    <a:pt x="42627" y="57366"/>
                    <a:pt x="41011" y="58072"/>
                  </a:cubicBezTo>
                  <a:cubicBezTo>
                    <a:pt x="39388" y="58772"/>
                    <a:pt x="38038" y="59738"/>
                    <a:pt x="36961" y="60977"/>
                  </a:cubicBezTo>
                  <a:cubicBezTo>
                    <a:pt x="35883" y="62211"/>
                    <a:pt x="35050" y="63700"/>
                    <a:pt x="34466" y="65427"/>
                  </a:cubicBezTo>
                  <a:cubicBezTo>
                    <a:pt x="33888" y="67155"/>
                    <a:pt x="33555" y="69072"/>
                    <a:pt x="33477" y="71172"/>
                  </a:cubicBezTo>
                  <a:lnTo>
                    <a:pt x="38577" y="71172"/>
                  </a:lnTo>
                  <a:cubicBezTo>
                    <a:pt x="38577" y="69894"/>
                    <a:pt x="38733" y="68683"/>
                    <a:pt x="39061" y="67527"/>
                  </a:cubicBezTo>
                  <a:cubicBezTo>
                    <a:pt x="39377" y="66372"/>
                    <a:pt x="39872" y="65366"/>
                    <a:pt x="40533" y="64500"/>
                  </a:cubicBezTo>
                  <a:cubicBezTo>
                    <a:pt x="41188" y="63633"/>
                    <a:pt x="42027" y="62944"/>
                    <a:pt x="43050" y="62427"/>
                  </a:cubicBezTo>
                  <a:cubicBezTo>
                    <a:pt x="44066" y="61911"/>
                    <a:pt x="45261" y="61655"/>
                    <a:pt x="46616" y="61655"/>
                  </a:cubicBezTo>
                  <a:cubicBezTo>
                    <a:pt x="48777" y="61655"/>
                    <a:pt x="50577" y="62244"/>
                    <a:pt x="52022" y="63416"/>
                  </a:cubicBezTo>
                  <a:cubicBezTo>
                    <a:pt x="53461" y="64594"/>
                    <a:pt x="54177" y="66350"/>
                    <a:pt x="54177" y="68700"/>
                  </a:cubicBezTo>
                  <a:cubicBezTo>
                    <a:pt x="54177" y="69855"/>
                    <a:pt x="53961" y="70883"/>
                    <a:pt x="53522" y="71788"/>
                  </a:cubicBezTo>
                  <a:cubicBezTo>
                    <a:pt x="53077" y="72700"/>
                    <a:pt x="52488" y="73450"/>
                    <a:pt x="51750" y="74050"/>
                  </a:cubicBezTo>
                  <a:cubicBezTo>
                    <a:pt x="51011" y="74644"/>
                    <a:pt x="50150" y="75094"/>
                    <a:pt x="49172" y="75411"/>
                  </a:cubicBezTo>
                  <a:cubicBezTo>
                    <a:pt x="48188" y="75716"/>
                    <a:pt x="47155" y="75872"/>
                    <a:pt x="46077" y="75872"/>
                  </a:cubicBezTo>
                  <a:lnTo>
                    <a:pt x="44400" y="75872"/>
                  </a:lnTo>
                  <a:cubicBezTo>
                    <a:pt x="44238" y="75872"/>
                    <a:pt x="44055" y="75850"/>
                    <a:pt x="43861" y="75805"/>
                  </a:cubicBezTo>
                  <a:lnTo>
                    <a:pt x="43861" y="80261"/>
                  </a:lnTo>
                  <a:cubicBezTo>
                    <a:pt x="44816" y="80133"/>
                    <a:pt x="45838" y="80072"/>
                    <a:pt x="46916" y="80072"/>
                  </a:cubicBezTo>
                  <a:cubicBezTo>
                    <a:pt x="48200" y="80072"/>
                    <a:pt x="49388" y="80244"/>
                    <a:pt x="50488" y="80594"/>
                  </a:cubicBezTo>
                  <a:cubicBezTo>
                    <a:pt x="51588" y="80950"/>
                    <a:pt x="52538" y="81483"/>
                    <a:pt x="53338" y="82205"/>
                  </a:cubicBezTo>
                  <a:cubicBezTo>
                    <a:pt x="54138" y="82927"/>
                    <a:pt x="54777" y="83811"/>
                    <a:pt x="55261" y="84861"/>
                  </a:cubicBezTo>
                  <a:cubicBezTo>
                    <a:pt x="55738" y="85911"/>
                    <a:pt x="55977" y="87122"/>
                    <a:pt x="55977" y="88477"/>
                  </a:cubicBezTo>
                  <a:cubicBezTo>
                    <a:pt x="55977" y="89794"/>
                    <a:pt x="55727" y="90983"/>
                    <a:pt x="55227" y="92027"/>
                  </a:cubicBezTo>
                  <a:cubicBezTo>
                    <a:pt x="54727" y="93077"/>
                    <a:pt x="54061" y="93966"/>
                    <a:pt x="53216" y="94688"/>
                  </a:cubicBezTo>
                  <a:moveTo>
                    <a:pt x="79205" y="100838"/>
                  </a:moveTo>
                  <a:lnTo>
                    <a:pt x="84305" y="100838"/>
                  </a:lnTo>
                  <a:lnTo>
                    <a:pt x="84305" y="57022"/>
                  </a:lnTo>
                  <a:lnTo>
                    <a:pt x="80405" y="57022"/>
                  </a:lnTo>
                  <a:cubicBezTo>
                    <a:pt x="80122" y="58672"/>
                    <a:pt x="79605" y="60027"/>
                    <a:pt x="78844" y="61100"/>
                  </a:cubicBezTo>
                  <a:cubicBezTo>
                    <a:pt x="78083" y="62172"/>
                    <a:pt x="77155" y="63016"/>
                    <a:pt x="76055" y="63633"/>
                  </a:cubicBezTo>
                  <a:cubicBezTo>
                    <a:pt x="74955" y="64250"/>
                    <a:pt x="73727" y="64672"/>
                    <a:pt x="72366" y="64900"/>
                  </a:cubicBezTo>
                  <a:cubicBezTo>
                    <a:pt x="71005" y="65127"/>
                    <a:pt x="69605" y="65238"/>
                    <a:pt x="68166" y="65238"/>
                  </a:cubicBezTo>
                  <a:lnTo>
                    <a:pt x="68166" y="69438"/>
                  </a:lnTo>
                  <a:lnTo>
                    <a:pt x="79205" y="69438"/>
                  </a:lnTo>
                  <a:cubicBezTo>
                    <a:pt x="79205" y="69438"/>
                    <a:pt x="79205" y="100838"/>
                    <a:pt x="79205" y="100838"/>
                  </a:cubicBezTo>
                  <a:close/>
                  <a:moveTo>
                    <a:pt x="114544" y="38183"/>
                  </a:moveTo>
                  <a:lnTo>
                    <a:pt x="5455" y="38183"/>
                  </a:lnTo>
                  <a:lnTo>
                    <a:pt x="5455" y="21822"/>
                  </a:lnTo>
                  <a:cubicBezTo>
                    <a:pt x="5455" y="18805"/>
                    <a:pt x="7894" y="16361"/>
                    <a:pt x="10911" y="16361"/>
                  </a:cubicBezTo>
                  <a:lnTo>
                    <a:pt x="21816" y="16361"/>
                  </a:lnTo>
                  <a:lnTo>
                    <a:pt x="21816" y="24544"/>
                  </a:lnTo>
                  <a:cubicBezTo>
                    <a:pt x="21816" y="26055"/>
                    <a:pt x="23038" y="27272"/>
                    <a:pt x="24544" y="27272"/>
                  </a:cubicBezTo>
                  <a:cubicBezTo>
                    <a:pt x="26055" y="27272"/>
                    <a:pt x="27272" y="26055"/>
                    <a:pt x="27272" y="24544"/>
                  </a:cubicBezTo>
                  <a:lnTo>
                    <a:pt x="27272" y="16361"/>
                  </a:lnTo>
                  <a:lnTo>
                    <a:pt x="92727" y="16361"/>
                  </a:lnTo>
                  <a:lnTo>
                    <a:pt x="92727" y="24544"/>
                  </a:lnTo>
                  <a:cubicBezTo>
                    <a:pt x="92727" y="26055"/>
                    <a:pt x="93944" y="27272"/>
                    <a:pt x="95455" y="27272"/>
                  </a:cubicBezTo>
                  <a:cubicBezTo>
                    <a:pt x="96961" y="27272"/>
                    <a:pt x="98183" y="26055"/>
                    <a:pt x="98183" y="24544"/>
                  </a:cubicBezTo>
                  <a:lnTo>
                    <a:pt x="98183" y="16361"/>
                  </a:lnTo>
                  <a:lnTo>
                    <a:pt x="109088" y="16361"/>
                  </a:lnTo>
                  <a:cubicBezTo>
                    <a:pt x="112105" y="16361"/>
                    <a:pt x="114544" y="18805"/>
                    <a:pt x="114544" y="21822"/>
                  </a:cubicBezTo>
                  <a:cubicBezTo>
                    <a:pt x="114544" y="21822"/>
                    <a:pt x="114544" y="38183"/>
                    <a:pt x="114544" y="38183"/>
                  </a:cubicBezTo>
                  <a:close/>
                  <a:moveTo>
                    <a:pt x="114544" y="109088"/>
                  </a:moveTo>
                  <a:cubicBezTo>
                    <a:pt x="114544" y="112105"/>
                    <a:pt x="112105" y="114544"/>
                    <a:pt x="109088" y="114544"/>
                  </a:cubicBezTo>
                  <a:lnTo>
                    <a:pt x="10911" y="114544"/>
                  </a:lnTo>
                  <a:cubicBezTo>
                    <a:pt x="7894" y="114544"/>
                    <a:pt x="5455" y="112105"/>
                    <a:pt x="5455" y="109088"/>
                  </a:cubicBezTo>
                  <a:lnTo>
                    <a:pt x="5455" y="43638"/>
                  </a:lnTo>
                  <a:lnTo>
                    <a:pt x="114544" y="43638"/>
                  </a:lnTo>
                  <a:cubicBezTo>
                    <a:pt x="114544" y="43638"/>
                    <a:pt x="114544" y="109088"/>
                    <a:pt x="114544" y="109088"/>
                  </a:cubicBezTo>
                  <a:close/>
                  <a:moveTo>
                    <a:pt x="109088" y="10911"/>
                  </a:moveTo>
                  <a:lnTo>
                    <a:pt x="98183" y="10911"/>
                  </a:lnTo>
                  <a:lnTo>
                    <a:pt x="98183" y="2727"/>
                  </a:lnTo>
                  <a:cubicBezTo>
                    <a:pt x="98183" y="1222"/>
                    <a:pt x="96961" y="0"/>
                    <a:pt x="95455" y="0"/>
                  </a:cubicBezTo>
                  <a:cubicBezTo>
                    <a:pt x="93944" y="0"/>
                    <a:pt x="92727" y="1222"/>
                    <a:pt x="92727" y="2727"/>
                  </a:cubicBezTo>
                  <a:lnTo>
                    <a:pt x="92727" y="10911"/>
                  </a:lnTo>
                  <a:lnTo>
                    <a:pt x="27272" y="10911"/>
                  </a:lnTo>
                  <a:lnTo>
                    <a:pt x="27272" y="2727"/>
                  </a:lnTo>
                  <a:cubicBezTo>
                    <a:pt x="27272" y="1222"/>
                    <a:pt x="26055" y="0"/>
                    <a:pt x="24544" y="0"/>
                  </a:cubicBezTo>
                  <a:cubicBezTo>
                    <a:pt x="23038" y="0"/>
                    <a:pt x="21816" y="1222"/>
                    <a:pt x="21816" y="2727"/>
                  </a:cubicBezTo>
                  <a:lnTo>
                    <a:pt x="21816" y="10911"/>
                  </a:lnTo>
                  <a:lnTo>
                    <a:pt x="10911" y="10911"/>
                  </a:lnTo>
                  <a:cubicBezTo>
                    <a:pt x="4883" y="10911"/>
                    <a:pt x="0" y="15794"/>
                    <a:pt x="0" y="21822"/>
                  </a:cubicBezTo>
                  <a:lnTo>
                    <a:pt x="0" y="109088"/>
                  </a:lnTo>
                  <a:cubicBezTo>
                    <a:pt x="0" y="115116"/>
                    <a:pt x="4883" y="120000"/>
                    <a:pt x="10911" y="120000"/>
                  </a:cubicBezTo>
                  <a:lnTo>
                    <a:pt x="109088" y="120000"/>
                  </a:lnTo>
                  <a:cubicBezTo>
                    <a:pt x="115116" y="120000"/>
                    <a:pt x="120000" y="115116"/>
                    <a:pt x="120000" y="109088"/>
                  </a:cubicBezTo>
                  <a:lnTo>
                    <a:pt x="120000" y="21822"/>
                  </a:lnTo>
                  <a:cubicBezTo>
                    <a:pt x="120000" y="15794"/>
                    <a:pt x="115116" y="10911"/>
                    <a:pt x="109088" y="1091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1"/>
                </a:solidFill>
                <a:latin typeface="Arial"/>
                <a:ea typeface="Arial"/>
                <a:cs typeface="Arial"/>
                <a:sym typeface="Arial"/>
              </a:endParaRPr>
            </a:p>
          </p:txBody>
        </p:sp>
      </p:grpSp>
      <p:sp>
        <p:nvSpPr>
          <p:cNvPr id="94" name="Google Shape;94;p76"/>
          <p:cNvSpPr txBox="1">
            <a:spLocks noGrp="1"/>
          </p:cNvSpPr>
          <p:nvPr>
            <p:ph type="body" idx="1"/>
          </p:nvPr>
        </p:nvSpPr>
        <p:spPr>
          <a:xfrm>
            <a:off x="329371" y="5238565"/>
            <a:ext cx="832172" cy="48794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5" name="Google Shape;95;p76"/>
          <p:cNvSpPr txBox="1">
            <a:spLocks noGrp="1"/>
          </p:cNvSpPr>
          <p:nvPr>
            <p:ph type="body" idx="2"/>
          </p:nvPr>
        </p:nvSpPr>
        <p:spPr>
          <a:xfrm>
            <a:off x="1164931" y="5238565"/>
            <a:ext cx="832172" cy="48794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6" name="Google Shape;96;p76"/>
          <p:cNvSpPr txBox="1">
            <a:spLocks noGrp="1"/>
          </p:cNvSpPr>
          <p:nvPr>
            <p:ph type="body" idx="3"/>
          </p:nvPr>
        </p:nvSpPr>
        <p:spPr>
          <a:xfrm>
            <a:off x="2004882" y="5238565"/>
            <a:ext cx="832172" cy="48794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7" name="Google Shape;97;p76"/>
          <p:cNvSpPr txBox="1">
            <a:spLocks noGrp="1"/>
          </p:cNvSpPr>
          <p:nvPr>
            <p:ph type="body" idx="4"/>
          </p:nvPr>
        </p:nvSpPr>
        <p:spPr>
          <a:xfrm>
            <a:off x="2840956" y="5238565"/>
            <a:ext cx="832172" cy="48794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8" name="Google Shape;98;p76"/>
          <p:cNvSpPr txBox="1">
            <a:spLocks noGrp="1"/>
          </p:cNvSpPr>
          <p:nvPr>
            <p:ph type="body" idx="5"/>
          </p:nvPr>
        </p:nvSpPr>
        <p:spPr>
          <a:xfrm>
            <a:off x="3673128" y="5238565"/>
            <a:ext cx="832172" cy="48794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99" name="Google Shape;99;p76"/>
          <p:cNvSpPr txBox="1">
            <a:spLocks noGrp="1"/>
          </p:cNvSpPr>
          <p:nvPr>
            <p:ph type="body" idx="6"/>
          </p:nvPr>
        </p:nvSpPr>
        <p:spPr>
          <a:xfrm>
            <a:off x="4505300" y="5238565"/>
            <a:ext cx="832172" cy="48794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100"/>
              <a:buFont typeface="Arial"/>
              <a:buNone/>
              <a:defRPr sz="11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0" name="Google Shape;100;p76"/>
          <p:cNvSpPr txBox="1">
            <a:spLocks noGrp="1"/>
          </p:cNvSpPr>
          <p:nvPr>
            <p:ph type="body" idx="7"/>
          </p:nvPr>
        </p:nvSpPr>
        <p:spPr>
          <a:xfrm>
            <a:off x="6585035" y="2080353"/>
            <a:ext cx="2013842" cy="87386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1" name="Google Shape;101;p76"/>
          <p:cNvSpPr txBox="1">
            <a:spLocks noGrp="1"/>
          </p:cNvSpPr>
          <p:nvPr>
            <p:ph type="body" idx="8"/>
          </p:nvPr>
        </p:nvSpPr>
        <p:spPr>
          <a:xfrm>
            <a:off x="6595091" y="1621018"/>
            <a:ext cx="2013842"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2" name="Google Shape;102;p76"/>
          <p:cNvSpPr txBox="1">
            <a:spLocks noGrp="1"/>
          </p:cNvSpPr>
          <p:nvPr>
            <p:ph type="body" idx="9"/>
          </p:nvPr>
        </p:nvSpPr>
        <p:spPr>
          <a:xfrm>
            <a:off x="6585035" y="3661586"/>
            <a:ext cx="2013842" cy="87386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3" name="Google Shape;103;p76"/>
          <p:cNvSpPr txBox="1">
            <a:spLocks noGrp="1"/>
          </p:cNvSpPr>
          <p:nvPr>
            <p:ph type="body" idx="13"/>
          </p:nvPr>
        </p:nvSpPr>
        <p:spPr>
          <a:xfrm>
            <a:off x="6595091" y="3202251"/>
            <a:ext cx="2013842"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4" name="Google Shape;104;p76"/>
          <p:cNvSpPr txBox="1">
            <a:spLocks noGrp="1"/>
          </p:cNvSpPr>
          <p:nvPr>
            <p:ph type="body" idx="14"/>
          </p:nvPr>
        </p:nvSpPr>
        <p:spPr>
          <a:xfrm>
            <a:off x="6585035" y="5214355"/>
            <a:ext cx="2013842" cy="87386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5" name="Google Shape;105;p76"/>
          <p:cNvSpPr txBox="1">
            <a:spLocks noGrp="1"/>
          </p:cNvSpPr>
          <p:nvPr>
            <p:ph type="body" idx="15"/>
          </p:nvPr>
        </p:nvSpPr>
        <p:spPr>
          <a:xfrm>
            <a:off x="6595091" y="4755020"/>
            <a:ext cx="2003786"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6" name="Google Shape;106;p76"/>
          <p:cNvSpPr txBox="1">
            <a:spLocks noGrp="1"/>
          </p:cNvSpPr>
          <p:nvPr>
            <p:ph type="body" idx="16"/>
          </p:nvPr>
        </p:nvSpPr>
        <p:spPr>
          <a:xfrm>
            <a:off x="9506250" y="2080353"/>
            <a:ext cx="2013842" cy="87386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 name="Google Shape;107;p76"/>
          <p:cNvSpPr txBox="1">
            <a:spLocks noGrp="1"/>
          </p:cNvSpPr>
          <p:nvPr>
            <p:ph type="body" idx="17"/>
          </p:nvPr>
        </p:nvSpPr>
        <p:spPr>
          <a:xfrm>
            <a:off x="9516306" y="1621018"/>
            <a:ext cx="2013842"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 name="Google Shape;108;p76"/>
          <p:cNvSpPr txBox="1">
            <a:spLocks noGrp="1"/>
          </p:cNvSpPr>
          <p:nvPr>
            <p:ph type="body" idx="18"/>
          </p:nvPr>
        </p:nvSpPr>
        <p:spPr>
          <a:xfrm>
            <a:off x="9506250" y="3661586"/>
            <a:ext cx="2013842" cy="87386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9" name="Google Shape;109;p76"/>
          <p:cNvSpPr txBox="1">
            <a:spLocks noGrp="1"/>
          </p:cNvSpPr>
          <p:nvPr>
            <p:ph type="body" idx="19"/>
          </p:nvPr>
        </p:nvSpPr>
        <p:spPr>
          <a:xfrm>
            <a:off x="9516306" y="3202251"/>
            <a:ext cx="2013842"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0" name="Google Shape;110;p76"/>
          <p:cNvSpPr txBox="1">
            <a:spLocks noGrp="1"/>
          </p:cNvSpPr>
          <p:nvPr>
            <p:ph type="body" idx="20"/>
          </p:nvPr>
        </p:nvSpPr>
        <p:spPr>
          <a:xfrm>
            <a:off x="9506250" y="5214355"/>
            <a:ext cx="2013842" cy="87386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1" name="Google Shape;111;p76"/>
          <p:cNvSpPr txBox="1">
            <a:spLocks noGrp="1"/>
          </p:cNvSpPr>
          <p:nvPr>
            <p:ph type="body" idx="21"/>
          </p:nvPr>
        </p:nvSpPr>
        <p:spPr>
          <a:xfrm>
            <a:off x="9516306" y="4755020"/>
            <a:ext cx="2003786"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RunningMan-Infographic">
  <p:cSld name="1_RunningMan-Infographic">
    <p:spTree>
      <p:nvGrpSpPr>
        <p:cNvPr id="1" name="Shape 112"/>
        <p:cNvGrpSpPr/>
        <p:nvPr/>
      </p:nvGrpSpPr>
      <p:grpSpPr>
        <a:xfrm>
          <a:off x="0" y="0"/>
          <a:ext cx="0" cy="0"/>
          <a:chOff x="0" y="0"/>
          <a:chExt cx="0" cy="0"/>
        </a:xfrm>
      </p:grpSpPr>
      <p:sp>
        <p:nvSpPr>
          <p:cNvPr id="113" name="Google Shape;113;p77"/>
          <p:cNvSpPr/>
          <p:nvPr/>
        </p:nvSpPr>
        <p:spPr>
          <a:xfrm>
            <a:off x="-1" y="1684288"/>
            <a:ext cx="12191999" cy="4085572"/>
          </a:xfrm>
          <a:prstGeom prst="rect">
            <a:avLst/>
          </a:prstGeom>
          <a:solidFill>
            <a:srgbClr val="71DAFF">
              <a:alpha val="36862"/>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4" name="Google Shape;114;p77"/>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5" name="Google Shape;115;p77"/>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pic>
        <p:nvPicPr>
          <p:cNvPr id="116" name="Google Shape;116;p77"/>
          <p:cNvPicPr preferRelativeResize="0"/>
          <p:nvPr/>
        </p:nvPicPr>
        <p:blipFill rotWithShape="1">
          <a:blip r:embed="rId2">
            <a:alphaModFix/>
          </a:blip>
          <a:srcRect/>
          <a:stretch/>
        </p:blipFill>
        <p:spPr>
          <a:xfrm>
            <a:off x="519508" y="1921829"/>
            <a:ext cx="3232360" cy="3589147"/>
          </a:xfrm>
          <a:prstGeom prst="rect">
            <a:avLst/>
          </a:prstGeom>
          <a:noFill/>
          <a:ln>
            <a:noFill/>
          </a:ln>
        </p:spPr>
      </p:pic>
      <p:sp>
        <p:nvSpPr>
          <p:cNvPr id="117" name="Google Shape;117;p77"/>
          <p:cNvSpPr/>
          <p:nvPr/>
        </p:nvSpPr>
        <p:spPr>
          <a:xfrm>
            <a:off x="-18854" y="5769859"/>
            <a:ext cx="12210853" cy="218688"/>
          </a:xfrm>
          <a:prstGeom prst="rect">
            <a:avLst/>
          </a:prstGeom>
          <a:solidFill>
            <a:srgbClr val="647486">
              <a:alpha val="63921"/>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18" name="Google Shape;118;p77"/>
          <p:cNvPicPr preferRelativeResize="0"/>
          <p:nvPr/>
        </p:nvPicPr>
        <p:blipFill rotWithShape="1">
          <a:blip r:embed="rId3">
            <a:alphaModFix/>
          </a:blip>
          <a:srcRect/>
          <a:stretch/>
        </p:blipFill>
        <p:spPr>
          <a:xfrm>
            <a:off x="770591" y="1921828"/>
            <a:ext cx="771525" cy="1457325"/>
          </a:xfrm>
          <a:prstGeom prst="rect">
            <a:avLst/>
          </a:prstGeom>
          <a:noFill/>
          <a:ln>
            <a:noFill/>
          </a:ln>
        </p:spPr>
      </p:pic>
      <p:sp>
        <p:nvSpPr>
          <p:cNvPr id="119" name="Google Shape;119;p77"/>
          <p:cNvSpPr txBox="1">
            <a:spLocks noGrp="1"/>
          </p:cNvSpPr>
          <p:nvPr>
            <p:ph type="body" idx="1"/>
          </p:nvPr>
        </p:nvSpPr>
        <p:spPr>
          <a:xfrm>
            <a:off x="4809152" y="1852369"/>
            <a:ext cx="6690513" cy="374940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Analysis-Infographic">
  <p:cSld name="Analysis-Infographic">
    <p:spTree>
      <p:nvGrpSpPr>
        <p:cNvPr id="1" name="Shape 120"/>
        <p:cNvGrpSpPr/>
        <p:nvPr/>
      </p:nvGrpSpPr>
      <p:grpSpPr>
        <a:xfrm>
          <a:off x="0" y="0"/>
          <a:ext cx="0" cy="0"/>
          <a:chOff x="0" y="0"/>
          <a:chExt cx="0" cy="0"/>
        </a:xfrm>
      </p:grpSpPr>
      <p:sp>
        <p:nvSpPr>
          <p:cNvPr id="121" name="Google Shape;121;p78"/>
          <p:cNvSpPr txBox="1">
            <a:spLocks noGrp="1"/>
          </p:cNvSpPr>
          <p:nvPr>
            <p:ph type="title"/>
          </p:nvPr>
        </p:nvSpPr>
        <p:spPr>
          <a:xfrm>
            <a:off x="208635" y="633245"/>
            <a:ext cx="9753747"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2" name="Google Shape;122;p78"/>
          <p:cNvSpPr txBox="1">
            <a:spLocks noGrp="1"/>
          </p:cNvSpPr>
          <p:nvPr>
            <p:ph type="body" idx="1"/>
          </p:nvPr>
        </p:nvSpPr>
        <p:spPr>
          <a:xfrm>
            <a:off x="207963" y="273050"/>
            <a:ext cx="9753747"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23" name="Google Shape;123;p78"/>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None/>
              <a:defRPr/>
            </a:lvl1pPr>
            <a:lvl2pPr marL="0" lvl="1" indent="0" algn="r">
              <a:lnSpc>
                <a:spcPct val="100000"/>
              </a:lnSpc>
              <a:spcBef>
                <a:spcPts val="0"/>
              </a:spcBef>
              <a:spcAft>
                <a:spcPts val="0"/>
              </a:spcAft>
              <a:buNone/>
              <a:defRPr/>
            </a:lvl2pPr>
            <a:lvl3pPr marL="0" lvl="2" indent="0" algn="r">
              <a:lnSpc>
                <a:spcPct val="100000"/>
              </a:lnSpc>
              <a:spcBef>
                <a:spcPts val="0"/>
              </a:spcBef>
              <a:spcAft>
                <a:spcPts val="0"/>
              </a:spcAft>
              <a:buNone/>
              <a:defRPr/>
            </a:lvl3pPr>
            <a:lvl4pPr marL="0" lvl="3" indent="0" algn="r">
              <a:lnSpc>
                <a:spcPct val="100000"/>
              </a:lnSpc>
              <a:spcBef>
                <a:spcPts val="0"/>
              </a:spcBef>
              <a:spcAft>
                <a:spcPts val="0"/>
              </a:spcAft>
              <a:buNone/>
              <a:defRPr/>
            </a:lvl4pPr>
            <a:lvl5pPr marL="0" lvl="4" indent="0" algn="r">
              <a:lnSpc>
                <a:spcPct val="100000"/>
              </a:lnSpc>
              <a:spcBef>
                <a:spcPts val="0"/>
              </a:spcBef>
              <a:spcAft>
                <a:spcPts val="0"/>
              </a:spcAft>
              <a:buNone/>
              <a:defRPr/>
            </a:lvl5pPr>
            <a:lvl6pPr marL="0" lvl="5" indent="0" algn="r">
              <a:lnSpc>
                <a:spcPct val="100000"/>
              </a:lnSpc>
              <a:spcBef>
                <a:spcPts val="0"/>
              </a:spcBef>
              <a:spcAft>
                <a:spcPts val="0"/>
              </a:spcAft>
              <a:buNone/>
              <a:defRPr/>
            </a:lvl6pPr>
            <a:lvl7pPr marL="0" lvl="6" indent="0" algn="r">
              <a:lnSpc>
                <a:spcPct val="100000"/>
              </a:lnSpc>
              <a:spcBef>
                <a:spcPts val="0"/>
              </a:spcBef>
              <a:spcAft>
                <a:spcPts val="0"/>
              </a:spcAft>
              <a:buNone/>
              <a:defRPr/>
            </a:lvl7pPr>
            <a:lvl8pPr marL="0" lvl="7" indent="0" algn="r">
              <a:lnSpc>
                <a:spcPct val="100000"/>
              </a:lnSpc>
              <a:spcBef>
                <a:spcPts val="0"/>
              </a:spcBef>
              <a:spcAft>
                <a:spcPts val="0"/>
              </a:spcAft>
              <a:buNone/>
              <a:defRPr/>
            </a:lvl8pPr>
            <a:lvl9pPr marL="0" lvl="8" indent="0" algn="r">
              <a:lnSpc>
                <a:spcPct val="100000"/>
              </a:lnSpc>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
        <p:nvSpPr>
          <p:cNvPr id="124" name="Google Shape;124;p78"/>
          <p:cNvSpPr/>
          <p:nvPr/>
        </p:nvSpPr>
        <p:spPr>
          <a:xfrm>
            <a:off x="1230923" y="4198846"/>
            <a:ext cx="9753747" cy="63304"/>
          </a:xfrm>
          <a:prstGeom prst="rect">
            <a:avLst/>
          </a:prstGeom>
          <a:solidFill>
            <a:srgbClr val="14906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5" name="Google Shape;125;p78"/>
          <p:cNvSpPr/>
          <p:nvPr/>
        </p:nvSpPr>
        <p:spPr>
          <a:xfrm>
            <a:off x="1509462" y="4105578"/>
            <a:ext cx="764423" cy="93271"/>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6" name="Google Shape;126;p78"/>
          <p:cNvSpPr/>
          <p:nvPr/>
        </p:nvSpPr>
        <p:spPr>
          <a:xfrm>
            <a:off x="2273884" y="3969057"/>
            <a:ext cx="764423" cy="229790"/>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7" name="Google Shape;127;p78"/>
          <p:cNvSpPr/>
          <p:nvPr/>
        </p:nvSpPr>
        <p:spPr>
          <a:xfrm>
            <a:off x="3038308" y="3872691"/>
            <a:ext cx="764423" cy="326156"/>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8" name="Google Shape;128;p78"/>
          <p:cNvSpPr/>
          <p:nvPr/>
        </p:nvSpPr>
        <p:spPr>
          <a:xfrm>
            <a:off x="3802730" y="3704050"/>
            <a:ext cx="764423" cy="494798"/>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9" name="Google Shape;129;p78"/>
          <p:cNvSpPr/>
          <p:nvPr/>
        </p:nvSpPr>
        <p:spPr>
          <a:xfrm>
            <a:off x="4567153" y="3559498"/>
            <a:ext cx="764423" cy="639348"/>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0" name="Google Shape;130;p78"/>
          <p:cNvSpPr/>
          <p:nvPr/>
        </p:nvSpPr>
        <p:spPr>
          <a:xfrm>
            <a:off x="5331576" y="3398887"/>
            <a:ext cx="764423" cy="799960"/>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1" name="Google Shape;131;p78"/>
          <p:cNvSpPr/>
          <p:nvPr/>
        </p:nvSpPr>
        <p:spPr>
          <a:xfrm>
            <a:off x="6096000" y="3286460"/>
            <a:ext cx="764423" cy="912387"/>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2" name="Google Shape;132;p78"/>
          <p:cNvSpPr/>
          <p:nvPr/>
        </p:nvSpPr>
        <p:spPr>
          <a:xfrm>
            <a:off x="6860422" y="3029481"/>
            <a:ext cx="764423" cy="1169366"/>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3" name="Google Shape;133;p78"/>
          <p:cNvSpPr/>
          <p:nvPr/>
        </p:nvSpPr>
        <p:spPr>
          <a:xfrm>
            <a:off x="7624846" y="2774866"/>
            <a:ext cx="764423" cy="1423981"/>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4" name="Google Shape;134;p78"/>
          <p:cNvSpPr/>
          <p:nvPr/>
        </p:nvSpPr>
        <p:spPr>
          <a:xfrm>
            <a:off x="8389268" y="2435218"/>
            <a:ext cx="764423" cy="1763628"/>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5" name="Google Shape;135;p78"/>
          <p:cNvSpPr/>
          <p:nvPr/>
        </p:nvSpPr>
        <p:spPr>
          <a:xfrm>
            <a:off x="9153692" y="2081874"/>
            <a:ext cx="764423" cy="2116974"/>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6" name="Google Shape;136;p78"/>
          <p:cNvSpPr/>
          <p:nvPr/>
        </p:nvSpPr>
        <p:spPr>
          <a:xfrm>
            <a:off x="9918114" y="1744589"/>
            <a:ext cx="764423" cy="2454258"/>
          </a:xfrm>
          <a:custGeom>
            <a:avLst/>
            <a:gdLst/>
            <a:ahLst/>
            <a:cxnLst/>
            <a:rect l="l" t="t" r="r" b="b"/>
            <a:pathLst>
              <a:path w="120000" h="120000" extrusionOk="0">
                <a:moveTo>
                  <a:pt x="120000" y="120000"/>
                </a:moveTo>
                <a:cubicBezTo>
                  <a:pt x="0" y="120000"/>
                  <a:pt x="0" y="120000"/>
                  <a:pt x="0" y="120000"/>
                </a:cubicBezTo>
                <a:cubicBezTo>
                  <a:pt x="740" y="120000"/>
                  <a:pt x="18148" y="119778"/>
                  <a:pt x="25925" y="101922"/>
                </a:cubicBezTo>
                <a:cubicBezTo>
                  <a:pt x="33703" y="83733"/>
                  <a:pt x="41296" y="0"/>
                  <a:pt x="60000" y="0"/>
                </a:cubicBezTo>
                <a:cubicBezTo>
                  <a:pt x="78703" y="0"/>
                  <a:pt x="86296" y="83733"/>
                  <a:pt x="94074" y="101922"/>
                </a:cubicBezTo>
                <a:cubicBezTo>
                  <a:pt x="101851" y="119778"/>
                  <a:pt x="119259" y="120000"/>
                  <a:pt x="120000" y="12000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nvGrpSpPr>
          <p:cNvPr id="137" name="Google Shape;137;p78"/>
          <p:cNvGrpSpPr/>
          <p:nvPr/>
        </p:nvGrpSpPr>
        <p:grpSpPr>
          <a:xfrm>
            <a:off x="1567506" y="3258830"/>
            <a:ext cx="648327" cy="648329"/>
            <a:chOff x="1379092" y="2228211"/>
            <a:chExt cx="916410" cy="916410"/>
          </a:xfrm>
        </p:grpSpPr>
        <p:sp>
          <p:nvSpPr>
            <p:cNvPr id="138" name="Google Shape;138;p78"/>
            <p:cNvSpPr/>
            <p:nvPr/>
          </p:nvSpPr>
          <p:spPr>
            <a:xfrm rot="8100000">
              <a:off x="1513297" y="2362416"/>
              <a:ext cx="648000" cy="648000"/>
            </a:xfrm>
            <a:prstGeom prst="teardrop">
              <a:avLst>
                <a:gd name="adj" fmla="val 10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Open Sans"/>
                <a:ea typeface="Open Sans"/>
                <a:cs typeface="Open Sans"/>
                <a:sym typeface="Open Sans"/>
              </a:endParaRPr>
            </a:p>
          </p:txBody>
        </p:sp>
        <p:sp>
          <p:nvSpPr>
            <p:cNvPr id="139" name="Google Shape;139;p78"/>
            <p:cNvSpPr txBox="1"/>
            <p:nvPr/>
          </p:nvSpPr>
          <p:spPr>
            <a:xfrm>
              <a:off x="1561770" y="2460333"/>
              <a:ext cx="551052" cy="43504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350"/>
                <a:buFont typeface="Arial"/>
                <a:buNone/>
              </a:pPr>
              <a:r>
                <a:rPr lang="en-US" sz="1400" b="1" i="0" u="none" strike="noStrike" cap="none">
                  <a:solidFill>
                    <a:schemeClr val="lt1"/>
                  </a:solidFill>
                  <a:latin typeface="Arial"/>
                  <a:ea typeface="Arial"/>
                  <a:cs typeface="Arial"/>
                  <a:sym typeface="Arial"/>
                </a:rPr>
                <a:t>1K</a:t>
              </a:r>
              <a:endParaRPr/>
            </a:p>
          </p:txBody>
        </p:sp>
      </p:grpSp>
      <p:grpSp>
        <p:nvGrpSpPr>
          <p:cNvPr id="140" name="Google Shape;140;p78"/>
          <p:cNvGrpSpPr/>
          <p:nvPr/>
        </p:nvGrpSpPr>
        <p:grpSpPr>
          <a:xfrm>
            <a:off x="9976161" y="877117"/>
            <a:ext cx="648329" cy="648329"/>
            <a:chOff x="9976161" y="877117"/>
            <a:chExt cx="648329" cy="648329"/>
          </a:xfrm>
        </p:grpSpPr>
        <p:sp>
          <p:nvSpPr>
            <p:cNvPr id="141" name="Google Shape;141;p78"/>
            <p:cNvSpPr/>
            <p:nvPr/>
          </p:nvSpPr>
          <p:spPr>
            <a:xfrm rot="8100000">
              <a:off x="10071107" y="972062"/>
              <a:ext cx="458437" cy="458438"/>
            </a:xfrm>
            <a:prstGeom prst="teardrop">
              <a:avLst>
                <a:gd name="adj" fmla="val 100000"/>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42" name="Google Shape;142;p78"/>
            <p:cNvSpPr txBox="1"/>
            <p:nvPr/>
          </p:nvSpPr>
          <p:spPr>
            <a:xfrm>
              <a:off x="10097385" y="1041336"/>
              <a:ext cx="405880" cy="30777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350"/>
                <a:buFont typeface="Arial"/>
                <a:buNone/>
              </a:pPr>
              <a:r>
                <a:rPr lang="en-US" sz="1400" b="1" i="0" u="none" strike="noStrike" cap="none">
                  <a:solidFill>
                    <a:schemeClr val="lt1"/>
                  </a:solidFill>
                  <a:latin typeface="Open Sans"/>
                  <a:ea typeface="Open Sans"/>
                  <a:cs typeface="Open Sans"/>
                  <a:sym typeface="Open Sans"/>
                </a:rPr>
                <a:t>8K</a:t>
              </a:r>
              <a:endParaRPr/>
            </a:p>
          </p:txBody>
        </p:sp>
      </p:grpSp>
      <p:sp>
        <p:nvSpPr>
          <p:cNvPr id="143" name="Google Shape;143;p78"/>
          <p:cNvSpPr/>
          <p:nvPr/>
        </p:nvSpPr>
        <p:spPr>
          <a:xfrm>
            <a:off x="1259775" y="1796284"/>
            <a:ext cx="179999" cy="179999"/>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4" name="Google Shape;144;p78"/>
          <p:cNvSpPr/>
          <p:nvPr/>
        </p:nvSpPr>
        <p:spPr>
          <a:xfrm>
            <a:off x="1230923" y="4819893"/>
            <a:ext cx="164675" cy="164675"/>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Calibri"/>
              <a:ea typeface="Calibri"/>
              <a:cs typeface="Calibri"/>
              <a:sym typeface="Calibri"/>
            </a:endParaRPr>
          </a:p>
        </p:txBody>
      </p:sp>
      <p:sp>
        <p:nvSpPr>
          <p:cNvPr id="145" name="Google Shape;145;p78"/>
          <p:cNvSpPr/>
          <p:nvPr/>
        </p:nvSpPr>
        <p:spPr>
          <a:xfrm>
            <a:off x="7965129" y="4808043"/>
            <a:ext cx="164675" cy="164675"/>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Calibri"/>
              <a:ea typeface="Calibri"/>
              <a:cs typeface="Calibri"/>
              <a:sym typeface="Calibri"/>
            </a:endParaRPr>
          </a:p>
        </p:txBody>
      </p:sp>
      <p:sp>
        <p:nvSpPr>
          <p:cNvPr id="146" name="Google Shape;146;p78"/>
          <p:cNvSpPr/>
          <p:nvPr/>
        </p:nvSpPr>
        <p:spPr>
          <a:xfrm>
            <a:off x="4561947" y="4808564"/>
            <a:ext cx="164675" cy="164675"/>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656D78"/>
              </a:solidFill>
              <a:latin typeface="Calibri"/>
              <a:ea typeface="Calibri"/>
              <a:cs typeface="Calibri"/>
              <a:sym typeface="Calibri"/>
            </a:endParaRPr>
          </a:p>
        </p:txBody>
      </p:sp>
      <p:sp>
        <p:nvSpPr>
          <p:cNvPr id="147" name="Google Shape;147;p78"/>
          <p:cNvSpPr txBox="1">
            <a:spLocks noGrp="1"/>
          </p:cNvSpPr>
          <p:nvPr>
            <p:ph type="body" idx="2"/>
          </p:nvPr>
        </p:nvSpPr>
        <p:spPr>
          <a:xfrm>
            <a:off x="1567503" y="1704654"/>
            <a:ext cx="7145673" cy="104754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8" name="Google Shape;148;p78"/>
          <p:cNvSpPr txBox="1">
            <a:spLocks noGrp="1"/>
          </p:cNvSpPr>
          <p:nvPr>
            <p:ph type="body" idx="3"/>
          </p:nvPr>
        </p:nvSpPr>
        <p:spPr>
          <a:xfrm>
            <a:off x="1429718" y="5190572"/>
            <a:ext cx="2984020" cy="71385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9" name="Google Shape;149;p78"/>
          <p:cNvSpPr txBox="1">
            <a:spLocks noGrp="1"/>
          </p:cNvSpPr>
          <p:nvPr>
            <p:ph type="body" idx="4"/>
          </p:nvPr>
        </p:nvSpPr>
        <p:spPr>
          <a:xfrm>
            <a:off x="1439774" y="4783988"/>
            <a:ext cx="2984023"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0" name="Google Shape;150;p78"/>
          <p:cNvSpPr txBox="1">
            <a:spLocks noGrp="1"/>
          </p:cNvSpPr>
          <p:nvPr>
            <p:ph type="body" idx="5"/>
          </p:nvPr>
        </p:nvSpPr>
        <p:spPr>
          <a:xfrm>
            <a:off x="4854716" y="5190572"/>
            <a:ext cx="2984020" cy="71385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1" name="Google Shape;151;p78"/>
          <p:cNvSpPr txBox="1">
            <a:spLocks noGrp="1"/>
          </p:cNvSpPr>
          <p:nvPr>
            <p:ph type="body" idx="6"/>
          </p:nvPr>
        </p:nvSpPr>
        <p:spPr>
          <a:xfrm>
            <a:off x="4864772" y="4783988"/>
            <a:ext cx="2984023"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2" name="Google Shape;152;p78"/>
          <p:cNvSpPr txBox="1">
            <a:spLocks noGrp="1"/>
          </p:cNvSpPr>
          <p:nvPr>
            <p:ph type="body" idx="7"/>
          </p:nvPr>
        </p:nvSpPr>
        <p:spPr>
          <a:xfrm>
            <a:off x="8236082" y="5190572"/>
            <a:ext cx="2984020" cy="71385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3" name="Google Shape;153;p78"/>
          <p:cNvSpPr txBox="1">
            <a:spLocks noGrp="1"/>
          </p:cNvSpPr>
          <p:nvPr>
            <p:ph type="body" idx="8"/>
          </p:nvPr>
        </p:nvSpPr>
        <p:spPr>
          <a:xfrm>
            <a:off x="8246138" y="4783988"/>
            <a:ext cx="2984023" cy="36276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Hexa-Infographic">
  <p:cSld name="Hexa-Infographic">
    <p:spTree>
      <p:nvGrpSpPr>
        <p:cNvPr id="1" name="Shape 154"/>
        <p:cNvGrpSpPr/>
        <p:nvPr/>
      </p:nvGrpSpPr>
      <p:grpSpPr>
        <a:xfrm>
          <a:off x="0" y="0"/>
          <a:ext cx="0" cy="0"/>
          <a:chOff x="0" y="0"/>
          <a:chExt cx="0" cy="0"/>
        </a:xfrm>
      </p:grpSpPr>
      <p:sp>
        <p:nvSpPr>
          <p:cNvPr id="155" name="Google Shape;155;p79"/>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56" name="Google Shape;156;p79"/>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57" name="Google Shape;157;p79"/>
          <p:cNvGrpSpPr/>
          <p:nvPr/>
        </p:nvGrpSpPr>
        <p:grpSpPr>
          <a:xfrm>
            <a:off x="616489" y="1781438"/>
            <a:ext cx="4118606" cy="3898703"/>
            <a:chOff x="4036696" y="1781438"/>
            <a:chExt cx="4118606" cy="3898703"/>
          </a:xfrm>
        </p:grpSpPr>
        <p:grpSp>
          <p:nvGrpSpPr>
            <p:cNvPr id="158" name="Google Shape;158;p79"/>
            <p:cNvGrpSpPr/>
            <p:nvPr/>
          </p:nvGrpSpPr>
          <p:grpSpPr>
            <a:xfrm>
              <a:off x="4036696" y="2918588"/>
              <a:ext cx="1791108" cy="1022485"/>
              <a:chOff x="4036696" y="2918588"/>
              <a:chExt cx="1791108" cy="1022485"/>
            </a:xfrm>
          </p:grpSpPr>
          <p:sp>
            <p:nvSpPr>
              <p:cNvPr id="159" name="Google Shape;159;p79"/>
              <p:cNvSpPr/>
              <p:nvPr/>
            </p:nvSpPr>
            <p:spPr>
              <a:xfrm>
                <a:off x="4036696" y="2918588"/>
                <a:ext cx="1791108" cy="1022485"/>
              </a:xfrm>
              <a:custGeom>
                <a:avLst/>
                <a:gdLst/>
                <a:ahLst/>
                <a:cxnLst/>
                <a:rect l="l" t="t" r="r" b="b"/>
                <a:pathLst>
                  <a:path w="120000" h="120000" extrusionOk="0">
                    <a:moveTo>
                      <a:pt x="89605" y="33766"/>
                    </a:moveTo>
                    <a:cubicBezTo>
                      <a:pt x="90575" y="30811"/>
                      <a:pt x="92968" y="28388"/>
                      <a:pt x="94921" y="28388"/>
                    </a:cubicBezTo>
                    <a:lnTo>
                      <a:pt x="107605" y="28388"/>
                    </a:lnTo>
                    <a:cubicBezTo>
                      <a:pt x="109552" y="28388"/>
                      <a:pt x="111945" y="30811"/>
                      <a:pt x="112921" y="33766"/>
                    </a:cubicBezTo>
                    <a:lnTo>
                      <a:pt x="119263" y="53011"/>
                    </a:lnTo>
                    <a:cubicBezTo>
                      <a:pt x="120239" y="55972"/>
                      <a:pt x="120239" y="60811"/>
                      <a:pt x="119263" y="63766"/>
                    </a:cubicBezTo>
                    <a:lnTo>
                      <a:pt x="112921" y="83011"/>
                    </a:lnTo>
                    <a:cubicBezTo>
                      <a:pt x="111945" y="85966"/>
                      <a:pt x="109552" y="88388"/>
                      <a:pt x="107605" y="88388"/>
                    </a:cubicBezTo>
                    <a:lnTo>
                      <a:pt x="94921" y="88388"/>
                    </a:lnTo>
                    <a:cubicBezTo>
                      <a:pt x="92968" y="88388"/>
                      <a:pt x="90575" y="85966"/>
                      <a:pt x="89605" y="83011"/>
                    </a:cubicBezTo>
                    <a:lnTo>
                      <a:pt x="86063" y="72277"/>
                    </a:lnTo>
                    <a:cubicBezTo>
                      <a:pt x="85087" y="69316"/>
                      <a:pt x="82694" y="66900"/>
                      <a:pt x="80747" y="66900"/>
                    </a:cubicBezTo>
                    <a:lnTo>
                      <a:pt x="79325" y="66900"/>
                    </a:lnTo>
                    <a:cubicBezTo>
                      <a:pt x="77378" y="66900"/>
                      <a:pt x="74985" y="69316"/>
                      <a:pt x="74009" y="72277"/>
                    </a:cubicBezTo>
                    <a:lnTo>
                      <a:pt x="60052" y="114622"/>
                    </a:lnTo>
                    <a:cubicBezTo>
                      <a:pt x="59076" y="117577"/>
                      <a:pt x="56683" y="120000"/>
                      <a:pt x="54737" y="120000"/>
                    </a:cubicBezTo>
                    <a:lnTo>
                      <a:pt x="22278" y="120000"/>
                    </a:lnTo>
                    <a:cubicBezTo>
                      <a:pt x="20326" y="120000"/>
                      <a:pt x="17933" y="117577"/>
                      <a:pt x="16957" y="114622"/>
                    </a:cubicBezTo>
                    <a:lnTo>
                      <a:pt x="730" y="65377"/>
                    </a:lnTo>
                    <a:cubicBezTo>
                      <a:pt x="-245" y="62416"/>
                      <a:pt x="-245" y="57577"/>
                      <a:pt x="730" y="54622"/>
                    </a:cubicBezTo>
                    <a:lnTo>
                      <a:pt x="16957" y="5377"/>
                    </a:lnTo>
                    <a:cubicBezTo>
                      <a:pt x="17933" y="2422"/>
                      <a:pt x="20326" y="0"/>
                      <a:pt x="22278" y="0"/>
                    </a:cubicBezTo>
                    <a:lnTo>
                      <a:pt x="54737" y="0"/>
                    </a:lnTo>
                    <a:cubicBezTo>
                      <a:pt x="56683" y="0"/>
                      <a:pt x="59076" y="2422"/>
                      <a:pt x="60052" y="5377"/>
                    </a:cubicBezTo>
                    <a:lnTo>
                      <a:pt x="74009" y="47722"/>
                    </a:lnTo>
                    <a:cubicBezTo>
                      <a:pt x="74985" y="50683"/>
                      <a:pt x="77378" y="53100"/>
                      <a:pt x="79325" y="53100"/>
                    </a:cubicBezTo>
                    <a:lnTo>
                      <a:pt x="79687" y="53100"/>
                    </a:lnTo>
                    <a:cubicBezTo>
                      <a:pt x="81634" y="53100"/>
                      <a:pt x="84027" y="50683"/>
                      <a:pt x="85003" y="47722"/>
                    </a:cubicBezTo>
                    <a:cubicBezTo>
                      <a:pt x="85003" y="47722"/>
                      <a:pt x="89605" y="33766"/>
                      <a:pt x="89605" y="33766"/>
                    </a:cubicBezTo>
                    <a:close/>
                  </a:path>
                </a:pathLst>
              </a:custGeom>
              <a:solidFill>
                <a:schemeClr val="accent6"/>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0" name="Google Shape;160;p79"/>
              <p:cNvSpPr/>
              <p:nvPr/>
            </p:nvSpPr>
            <p:spPr>
              <a:xfrm>
                <a:off x="4452564" y="3289335"/>
                <a:ext cx="279327" cy="279327"/>
              </a:xfrm>
              <a:custGeom>
                <a:avLst/>
                <a:gdLst/>
                <a:ahLst/>
                <a:cxnLst/>
                <a:rect l="l" t="t" r="r" b="b"/>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161" name="Google Shape;161;p79"/>
            <p:cNvGrpSpPr/>
            <p:nvPr/>
          </p:nvGrpSpPr>
          <p:grpSpPr>
            <a:xfrm>
              <a:off x="5040846" y="1781438"/>
              <a:ext cx="1334646" cy="1571209"/>
              <a:chOff x="5040846" y="1781438"/>
              <a:chExt cx="1334646" cy="1571209"/>
            </a:xfrm>
          </p:grpSpPr>
          <p:sp>
            <p:nvSpPr>
              <p:cNvPr id="162" name="Google Shape;162;p79"/>
              <p:cNvSpPr/>
              <p:nvPr/>
            </p:nvSpPr>
            <p:spPr>
              <a:xfrm>
                <a:off x="5040846" y="1781438"/>
                <a:ext cx="1334646" cy="1571209"/>
              </a:xfrm>
              <a:custGeom>
                <a:avLst/>
                <a:gdLst/>
                <a:ahLst/>
                <a:cxnLst/>
                <a:rect l="l" t="t" r="r" b="b"/>
                <a:pathLst>
                  <a:path w="120000" h="120000" extrusionOk="0">
                    <a:moveTo>
                      <a:pt x="103365" y="80955"/>
                    </a:moveTo>
                    <a:cubicBezTo>
                      <a:pt x="105985" y="80955"/>
                      <a:pt x="109197" y="82527"/>
                      <a:pt x="110504" y="84455"/>
                    </a:cubicBezTo>
                    <a:lnTo>
                      <a:pt x="119016" y="96977"/>
                    </a:lnTo>
                    <a:cubicBezTo>
                      <a:pt x="120323" y="98900"/>
                      <a:pt x="120323" y="102050"/>
                      <a:pt x="119016" y="103977"/>
                    </a:cubicBezTo>
                    <a:lnTo>
                      <a:pt x="110504" y="116500"/>
                    </a:lnTo>
                    <a:cubicBezTo>
                      <a:pt x="109197" y="118427"/>
                      <a:pt x="105985" y="120000"/>
                      <a:pt x="103365" y="120000"/>
                    </a:cubicBezTo>
                    <a:lnTo>
                      <a:pt x="86345" y="120000"/>
                    </a:lnTo>
                    <a:cubicBezTo>
                      <a:pt x="83725" y="120000"/>
                      <a:pt x="80513" y="118427"/>
                      <a:pt x="79206" y="116500"/>
                    </a:cubicBezTo>
                    <a:lnTo>
                      <a:pt x="70694" y="103977"/>
                    </a:lnTo>
                    <a:cubicBezTo>
                      <a:pt x="69386" y="102050"/>
                      <a:pt x="69386" y="98900"/>
                      <a:pt x="70694" y="96977"/>
                    </a:cubicBezTo>
                    <a:lnTo>
                      <a:pt x="75447" y="89988"/>
                    </a:lnTo>
                    <a:cubicBezTo>
                      <a:pt x="76754" y="88066"/>
                      <a:pt x="76754" y="84916"/>
                      <a:pt x="75441" y="82994"/>
                    </a:cubicBezTo>
                    <a:lnTo>
                      <a:pt x="74492" y="81588"/>
                    </a:lnTo>
                    <a:cubicBezTo>
                      <a:pt x="73185" y="79666"/>
                      <a:pt x="69973" y="78088"/>
                      <a:pt x="67359" y="78088"/>
                    </a:cubicBezTo>
                    <a:lnTo>
                      <a:pt x="29895" y="78088"/>
                    </a:lnTo>
                    <a:cubicBezTo>
                      <a:pt x="27281" y="78088"/>
                      <a:pt x="24069" y="76516"/>
                      <a:pt x="22762" y="74588"/>
                    </a:cubicBezTo>
                    <a:lnTo>
                      <a:pt x="977" y="42544"/>
                    </a:lnTo>
                    <a:cubicBezTo>
                      <a:pt x="-329" y="40622"/>
                      <a:pt x="-329" y="37472"/>
                      <a:pt x="977" y="35544"/>
                    </a:cubicBezTo>
                    <a:lnTo>
                      <a:pt x="22762" y="3500"/>
                    </a:lnTo>
                    <a:cubicBezTo>
                      <a:pt x="24069" y="1572"/>
                      <a:pt x="27281" y="0"/>
                      <a:pt x="29895" y="0"/>
                    </a:cubicBezTo>
                    <a:lnTo>
                      <a:pt x="73459" y="0"/>
                    </a:lnTo>
                    <a:cubicBezTo>
                      <a:pt x="76073" y="0"/>
                      <a:pt x="79285" y="1572"/>
                      <a:pt x="80597" y="3500"/>
                    </a:cubicBezTo>
                    <a:lnTo>
                      <a:pt x="102376" y="35544"/>
                    </a:lnTo>
                    <a:cubicBezTo>
                      <a:pt x="103683" y="37472"/>
                      <a:pt x="103683" y="40622"/>
                      <a:pt x="102376" y="42544"/>
                    </a:cubicBezTo>
                    <a:lnTo>
                      <a:pt x="83647" y="70100"/>
                    </a:lnTo>
                    <a:cubicBezTo>
                      <a:pt x="82340" y="72027"/>
                      <a:pt x="82340" y="75177"/>
                      <a:pt x="83647" y="77100"/>
                    </a:cubicBezTo>
                    <a:lnTo>
                      <a:pt x="83887" y="77455"/>
                    </a:lnTo>
                    <a:cubicBezTo>
                      <a:pt x="85194" y="79377"/>
                      <a:pt x="88406" y="80955"/>
                      <a:pt x="91020" y="80955"/>
                    </a:cubicBezTo>
                    <a:cubicBezTo>
                      <a:pt x="91020" y="80955"/>
                      <a:pt x="103365" y="80955"/>
                      <a:pt x="103365" y="80955"/>
                    </a:cubicBezTo>
                    <a:close/>
                  </a:path>
                </a:pathLst>
              </a:custGeom>
              <a:solidFill>
                <a:schemeClr val="accent1"/>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3" name="Google Shape;163;p79"/>
              <p:cNvSpPr/>
              <p:nvPr/>
            </p:nvSpPr>
            <p:spPr>
              <a:xfrm>
                <a:off x="5449137" y="2139500"/>
                <a:ext cx="279327" cy="279327"/>
              </a:xfrm>
              <a:custGeom>
                <a:avLst/>
                <a:gdLst/>
                <a:ahLst/>
                <a:cxnLst/>
                <a:rect l="l" t="t" r="r" b="b"/>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164" name="Google Shape;164;p79"/>
            <p:cNvGrpSpPr/>
            <p:nvPr/>
          </p:nvGrpSpPr>
          <p:grpSpPr>
            <a:xfrm>
              <a:off x="6364196" y="2087338"/>
              <a:ext cx="1310871" cy="1584933"/>
              <a:chOff x="6364196" y="2087338"/>
              <a:chExt cx="1310871" cy="1584933"/>
            </a:xfrm>
          </p:grpSpPr>
          <p:sp>
            <p:nvSpPr>
              <p:cNvPr id="165" name="Google Shape;165;p79"/>
              <p:cNvSpPr/>
              <p:nvPr/>
            </p:nvSpPr>
            <p:spPr>
              <a:xfrm>
                <a:off x="6364196" y="2087338"/>
                <a:ext cx="1310871" cy="1584933"/>
              </a:xfrm>
              <a:custGeom>
                <a:avLst/>
                <a:gdLst/>
                <a:ahLst/>
                <a:cxnLst/>
                <a:rect l="l" t="t" r="r" b="b"/>
                <a:pathLst>
                  <a:path w="120000" h="120000" extrusionOk="0">
                    <a:moveTo>
                      <a:pt x="50193" y="97177"/>
                    </a:moveTo>
                    <a:cubicBezTo>
                      <a:pt x="51522" y="99083"/>
                      <a:pt x="51522" y="102205"/>
                      <a:pt x="50193" y="104116"/>
                    </a:cubicBezTo>
                    <a:lnTo>
                      <a:pt x="41523" y="116533"/>
                    </a:lnTo>
                    <a:cubicBezTo>
                      <a:pt x="40193" y="118438"/>
                      <a:pt x="36925" y="120000"/>
                      <a:pt x="34260" y="120000"/>
                    </a:cubicBezTo>
                    <a:lnTo>
                      <a:pt x="16926" y="120000"/>
                    </a:lnTo>
                    <a:cubicBezTo>
                      <a:pt x="14261" y="120000"/>
                      <a:pt x="10993" y="118438"/>
                      <a:pt x="9664" y="116533"/>
                    </a:cubicBezTo>
                    <a:lnTo>
                      <a:pt x="994" y="104116"/>
                    </a:lnTo>
                    <a:cubicBezTo>
                      <a:pt x="-335" y="102205"/>
                      <a:pt x="-335" y="99083"/>
                      <a:pt x="994" y="97177"/>
                    </a:cubicBezTo>
                    <a:lnTo>
                      <a:pt x="9664" y="84761"/>
                    </a:lnTo>
                    <a:cubicBezTo>
                      <a:pt x="10993" y="82855"/>
                      <a:pt x="14261" y="81294"/>
                      <a:pt x="16926" y="81294"/>
                    </a:cubicBezTo>
                    <a:lnTo>
                      <a:pt x="26596" y="81294"/>
                    </a:lnTo>
                    <a:cubicBezTo>
                      <a:pt x="29261" y="81294"/>
                      <a:pt x="32529" y="79733"/>
                      <a:pt x="33864" y="77822"/>
                    </a:cubicBezTo>
                    <a:lnTo>
                      <a:pt x="34830" y="76433"/>
                    </a:lnTo>
                    <a:cubicBezTo>
                      <a:pt x="36165" y="74527"/>
                      <a:pt x="36165" y="71405"/>
                      <a:pt x="34830" y="69494"/>
                    </a:cubicBezTo>
                    <a:lnTo>
                      <a:pt x="15764" y="42177"/>
                    </a:lnTo>
                    <a:cubicBezTo>
                      <a:pt x="14429" y="40266"/>
                      <a:pt x="14429" y="37144"/>
                      <a:pt x="15764" y="35238"/>
                    </a:cubicBezTo>
                    <a:lnTo>
                      <a:pt x="37936" y="3466"/>
                    </a:lnTo>
                    <a:cubicBezTo>
                      <a:pt x="39271" y="1561"/>
                      <a:pt x="42539" y="0"/>
                      <a:pt x="45204" y="0"/>
                    </a:cubicBezTo>
                    <a:lnTo>
                      <a:pt x="89560" y="0"/>
                    </a:lnTo>
                    <a:cubicBezTo>
                      <a:pt x="92219" y="0"/>
                      <a:pt x="95492" y="1561"/>
                      <a:pt x="96822" y="3472"/>
                    </a:cubicBezTo>
                    <a:lnTo>
                      <a:pt x="119000" y="35238"/>
                    </a:lnTo>
                    <a:cubicBezTo>
                      <a:pt x="120329" y="37144"/>
                      <a:pt x="120329" y="40266"/>
                      <a:pt x="119000" y="42177"/>
                    </a:cubicBezTo>
                    <a:lnTo>
                      <a:pt x="96822" y="73944"/>
                    </a:lnTo>
                    <a:cubicBezTo>
                      <a:pt x="95487" y="75855"/>
                      <a:pt x="92219" y="77416"/>
                      <a:pt x="89554" y="77416"/>
                    </a:cubicBezTo>
                    <a:lnTo>
                      <a:pt x="51416" y="77416"/>
                    </a:lnTo>
                    <a:cubicBezTo>
                      <a:pt x="48751" y="77416"/>
                      <a:pt x="45483" y="78977"/>
                      <a:pt x="44154" y="80883"/>
                    </a:cubicBezTo>
                    <a:lnTo>
                      <a:pt x="43908" y="81233"/>
                    </a:lnTo>
                    <a:cubicBezTo>
                      <a:pt x="42573" y="83144"/>
                      <a:pt x="42573" y="86266"/>
                      <a:pt x="43908" y="88172"/>
                    </a:cubicBezTo>
                    <a:cubicBezTo>
                      <a:pt x="43908" y="88172"/>
                      <a:pt x="50193" y="97177"/>
                      <a:pt x="50193" y="97177"/>
                    </a:cubicBezTo>
                    <a:close/>
                  </a:path>
                </a:pathLst>
              </a:custGeom>
              <a:solidFill>
                <a:schemeClr val="accent2"/>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6" name="Google Shape;166;p79"/>
              <p:cNvSpPr/>
              <p:nvPr/>
            </p:nvSpPr>
            <p:spPr>
              <a:xfrm>
                <a:off x="6980421" y="2448751"/>
                <a:ext cx="279327" cy="279327"/>
              </a:xfrm>
              <a:custGeom>
                <a:avLst/>
                <a:gdLst/>
                <a:ahLst/>
                <a:cxnLst/>
                <a:rect l="l" t="t" r="r" b="b"/>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167" name="Google Shape;167;p79"/>
            <p:cNvGrpSpPr/>
            <p:nvPr/>
          </p:nvGrpSpPr>
          <p:grpSpPr>
            <a:xfrm>
              <a:off x="6364196" y="3523737"/>
              <a:ext cx="1791106" cy="1022483"/>
              <a:chOff x="6364196" y="3523737"/>
              <a:chExt cx="1791106" cy="1022483"/>
            </a:xfrm>
          </p:grpSpPr>
          <p:sp>
            <p:nvSpPr>
              <p:cNvPr id="168" name="Google Shape;168;p79"/>
              <p:cNvSpPr/>
              <p:nvPr/>
            </p:nvSpPr>
            <p:spPr>
              <a:xfrm>
                <a:off x="6364196" y="3523737"/>
                <a:ext cx="1791106" cy="1022483"/>
              </a:xfrm>
              <a:custGeom>
                <a:avLst/>
                <a:gdLst/>
                <a:ahLst/>
                <a:cxnLst/>
                <a:rect l="l" t="t" r="r" b="b"/>
                <a:pathLst>
                  <a:path w="120000" h="120000" extrusionOk="0">
                    <a:moveTo>
                      <a:pt x="30389" y="86233"/>
                    </a:moveTo>
                    <a:cubicBezTo>
                      <a:pt x="29418" y="89194"/>
                      <a:pt x="27025" y="91611"/>
                      <a:pt x="25073" y="91611"/>
                    </a:cubicBezTo>
                    <a:lnTo>
                      <a:pt x="12388" y="91611"/>
                    </a:lnTo>
                    <a:cubicBezTo>
                      <a:pt x="10436" y="91611"/>
                      <a:pt x="8049" y="89188"/>
                      <a:pt x="7072" y="86233"/>
                    </a:cubicBezTo>
                    <a:lnTo>
                      <a:pt x="730" y="66988"/>
                    </a:lnTo>
                    <a:cubicBezTo>
                      <a:pt x="-245" y="64033"/>
                      <a:pt x="-245" y="59194"/>
                      <a:pt x="730" y="56233"/>
                    </a:cubicBezTo>
                    <a:lnTo>
                      <a:pt x="7072" y="36988"/>
                    </a:lnTo>
                    <a:cubicBezTo>
                      <a:pt x="8049" y="34033"/>
                      <a:pt x="10442" y="31611"/>
                      <a:pt x="12388" y="31611"/>
                    </a:cubicBezTo>
                    <a:lnTo>
                      <a:pt x="25073" y="31611"/>
                    </a:lnTo>
                    <a:cubicBezTo>
                      <a:pt x="27025" y="31611"/>
                      <a:pt x="29412" y="34033"/>
                      <a:pt x="30389" y="36988"/>
                    </a:cubicBezTo>
                    <a:lnTo>
                      <a:pt x="33931" y="47727"/>
                    </a:lnTo>
                    <a:cubicBezTo>
                      <a:pt x="34907" y="50683"/>
                      <a:pt x="37294" y="53105"/>
                      <a:pt x="39246" y="53100"/>
                    </a:cubicBezTo>
                    <a:lnTo>
                      <a:pt x="40669" y="53100"/>
                    </a:lnTo>
                    <a:cubicBezTo>
                      <a:pt x="42616" y="53100"/>
                      <a:pt x="45009" y="50683"/>
                      <a:pt x="45985" y="47722"/>
                    </a:cubicBezTo>
                    <a:lnTo>
                      <a:pt x="59941" y="5377"/>
                    </a:lnTo>
                    <a:cubicBezTo>
                      <a:pt x="60917" y="2422"/>
                      <a:pt x="63310" y="0"/>
                      <a:pt x="65257" y="0"/>
                    </a:cubicBezTo>
                    <a:lnTo>
                      <a:pt x="97715" y="0"/>
                    </a:lnTo>
                    <a:cubicBezTo>
                      <a:pt x="99668" y="0"/>
                      <a:pt x="102061" y="2422"/>
                      <a:pt x="103037" y="5377"/>
                    </a:cubicBezTo>
                    <a:lnTo>
                      <a:pt x="119263" y="54622"/>
                    </a:lnTo>
                    <a:cubicBezTo>
                      <a:pt x="120239" y="57583"/>
                      <a:pt x="120239" y="62422"/>
                      <a:pt x="119263" y="65377"/>
                    </a:cubicBezTo>
                    <a:lnTo>
                      <a:pt x="103037" y="114622"/>
                    </a:lnTo>
                    <a:cubicBezTo>
                      <a:pt x="102061" y="117577"/>
                      <a:pt x="99668" y="120000"/>
                      <a:pt x="97715" y="120000"/>
                    </a:cubicBezTo>
                    <a:lnTo>
                      <a:pt x="65257" y="120000"/>
                    </a:lnTo>
                    <a:cubicBezTo>
                      <a:pt x="63310" y="120000"/>
                      <a:pt x="60917" y="117577"/>
                      <a:pt x="59941" y="114622"/>
                    </a:cubicBezTo>
                    <a:lnTo>
                      <a:pt x="45985" y="72277"/>
                    </a:lnTo>
                    <a:cubicBezTo>
                      <a:pt x="45009" y="69316"/>
                      <a:pt x="42616" y="66900"/>
                      <a:pt x="40663" y="66900"/>
                    </a:cubicBezTo>
                    <a:lnTo>
                      <a:pt x="40306" y="66900"/>
                    </a:lnTo>
                    <a:cubicBezTo>
                      <a:pt x="38360" y="66900"/>
                      <a:pt x="35967" y="69316"/>
                      <a:pt x="34990" y="72277"/>
                    </a:cubicBezTo>
                    <a:cubicBezTo>
                      <a:pt x="34990" y="72277"/>
                      <a:pt x="30389" y="86233"/>
                      <a:pt x="30389" y="86233"/>
                    </a:cubicBezTo>
                    <a:close/>
                  </a:path>
                </a:pathLst>
              </a:custGeom>
              <a:solidFill>
                <a:schemeClr val="accent3"/>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9" name="Google Shape;169;p79"/>
              <p:cNvSpPr/>
              <p:nvPr/>
            </p:nvSpPr>
            <p:spPr>
              <a:xfrm>
                <a:off x="7432600" y="3895314"/>
                <a:ext cx="279327" cy="279327"/>
              </a:xfrm>
              <a:custGeom>
                <a:avLst/>
                <a:gdLst/>
                <a:ahLst/>
                <a:cxnLst/>
                <a:rect l="l" t="t" r="r" b="b"/>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170" name="Google Shape;170;p79"/>
            <p:cNvGrpSpPr/>
            <p:nvPr/>
          </p:nvGrpSpPr>
          <p:grpSpPr>
            <a:xfrm>
              <a:off x="5818896" y="4108937"/>
              <a:ext cx="1334627" cy="1571204"/>
              <a:chOff x="5818896" y="4108937"/>
              <a:chExt cx="1334627" cy="1571204"/>
            </a:xfrm>
          </p:grpSpPr>
          <p:sp>
            <p:nvSpPr>
              <p:cNvPr id="171" name="Google Shape;171;p79"/>
              <p:cNvSpPr/>
              <p:nvPr/>
            </p:nvSpPr>
            <p:spPr>
              <a:xfrm>
                <a:off x="5818896" y="4108937"/>
                <a:ext cx="1334627" cy="1571204"/>
              </a:xfrm>
              <a:custGeom>
                <a:avLst/>
                <a:gdLst/>
                <a:ahLst/>
                <a:cxnLst/>
                <a:rect l="l" t="t" r="r" b="b"/>
                <a:pathLst>
                  <a:path w="120000" h="120000" extrusionOk="0">
                    <a:moveTo>
                      <a:pt x="16623" y="39044"/>
                    </a:moveTo>
                    <a:cubicBezTo>
                      <a:pt x="14009" y="39044"/>
                      <a:pt x="10797" y="37472"/>
                      <a:pt x="9490" y="35544"/>
                    </a:cubicBezTo>
                    <a:lnTo>
                      <a:pt x="977" y="23022"/>
                    </a:lnTo>
                    <a:cubicBezTo>
                      <a:pt x="-329" y="21094"/>
                      <a:pt x="-329" y="17950"/>
                      <a:pt x="977" y="16022"/>
                    </a:cubicBezTo>
                    <a:lnTo>
                      <a:pt x="9490" y="3500"/>
                    </a:lnTo>
                    <a:cubicBezTo>
                      <a:pt x="10797" y="1572"/>
                      <a:pt x="14009" y="0"/>
                      <a:pt x="16628" y="0"/>
                    </a:cubicBezTo>
                    <a:lnTo>
                      <a:pt x="33648" y="0"/>
                    </a:lnTo>
                    <a:cubicBezTo>
                      <a:pt x="36268" y="0"/>
                      <a:pt x="39480" y="1572"/>
                      <a:pt x="40787" y="3500"/>
                    </a:cubicBezTo>
                    <a:lnTo>
                      <a:pt x="49300" y="16022"/>
                    </a:lnTo>
                    <a:cubicBezTo>
                      <a:pt x="50607" y="17944"/>
                      <a:pt x="50607" y="21094"/>
                      <a:pt x="49300" y="23022"/>
                    </a:cubicBezTo>
                    <a:lnTo>
                      <a:pt x="44546" y="30011"/>
                    </a:lnTo>
                    <a:cubicBezTo>
                      <a:pt x="43239" y="31933"/>
                      <a:pt x="43239" y="35083"/>
                      <a:pt x="44552" y="37005"/>
                    </a:cubicBezTo>
                    <a:lnTo>
                      <a:pt x="45502" y="38411"/>
                    </a:lnTo>
                    <a:cubicBezTo>
                      <a:pt x="46809" y="40333"/>
                      <a:pt x="50020" y="41911"/>
                      <a:pt x="52640" y="41911"/>
                    </a:cubicBezTo>
                    <a:lnTo>
                      <a:pt x="90099" y="41911"/>
                    </a:lnTo>
                    <a:cubicBezTo>
                      <a:pt x="92713" y="41911"/>
                      <a:pt x="95925" y="43483"/>
                      <a:pt x="97232" y="45411"/>
                    </a:cubicBezTo>
                    <a:lnTo>
                      <a:pt x="119016" y="77455"/>
                    </a:lnTo>
                    <a:cubicBezTo>
                      <a:pt x="120323" y="79377"/>
                      <a:pt x="120323" y="82527"/>
                      <a:pt x="119016" y="84455"/>
                    </a:cubicBezTo>
                    <a:lnTo>
                      <a:pt x="97232" y="116500"/>
                    </a:lnTo>
                    <a:cubicBezTo>
                      <a:pt x="95925" y="118427"/>
                      <a:pt x="92713" y="120000"/>
                      <a:pt x="90099" y="120000"/>
                    </a:cubicBezTo>
                    <a:lnTo>
                      <a:pt x="46535" y="120000"/>
                    </a:lnTo>
                    <a:cubicBezTo>
                      <a:pt x="43921" y="120000"/>
                      <a:pt x="40709" y="118427"/>
                      <a:pt x="39402" y="116500"/>
                    </a:cubicBezTo>
                    <a:lnTo>
                      <a:pt x="17617" y="84455"/>
                    </a:lnTo>
                    <a:cubicBezTo>
                      <a:pt x="16310" y="82527"/>
                      <a:pt x="16310" y="79377"/>
                      <a:pt x="17617" y="77455"/>
                    </a:cubicBezTo>
                    <a:lnTo>
                      <a:pt x="36346" y="49900"/>
                    </a:lnTo>
                    <a:cubicBezTo>
                      <a:pt x="37659" y="47972"/>
                      <a:pt x="37659" y="44822"/>
                      <a:pt x="36346" y="42900"/>
                    </a:cubicBezTo>
                    <a:lnTo>
                      <a:pt x="36106" y="42544"/>
                    </a:lnTo>
                    <a:cubicBezTo>
                      <a:pt x="34799" y="40622"/>
                      <a:pt x="31587" y="39044"/>
                      <a:pt x="28973" y="39044"/>
                    </a:cubicBezTo>
                    <a:cubicBezTo>
                      <a:pt x="28973" y="39044"/>
                      <a:pt x="16623" y="39044"/>
                      <a:pt x="16623" y="39044"/>
                    </a:cubicBezTo>
                    <a:close/>
                  </a:path>
                </a:pathLst>
              </a:custGeom>
              <a:solidFill>
                <a:schemeClr val="accent4"/>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2" name="Google Shape;172;p79"/>
              <p:cNvSpPr/>
              <p:nvPr/>
            </p:nvSpPr>
            <p:spPr>
              <a:xfrm>
                <a:off x="6437037" y="5073971"/>
                <a:ext cx="279327" cy="228540"/>
              </a:xfrm>
              <a:custGeom>
                <a:avLst/>
                <a:gdLst/>
                <a:ahLst/>
                <a:cxnLst/>
                <a:rect l="l" t="t" r="r" b="b"/>
                <a:pathLst>
                  <a:path w="120000" h="120000" extrusionOk="0">
                    <a:moveTo>
                      <a:pt x="114544" y="53333"/>
                    </a:moveTo>
                    <a:lnTo>
                      <a:pt x="98183" y="53333"/>
                    </a:lnTo>
                    <a:lnTo>
                      <a:pt x="98183" y="46666"/>
                    </a:lnTo>
                    <a:cubicBezTo>
                      <a:pt x="98183" y="42988"/>
                      <a:pt x="95738" y="40000"/>
                      <a:pt x="92727" y="40000"/>
                    </a:cubicBezTo>
                    <a:lnTo>
                      <a:pt x="81816" y="40000"/>
                    </a:lnTo>
                    <a:cubicBezTo>
                      <a:pt x="78811" y="40000"/>
                      <a:pt x="76361" y="42988"/>
                      <a:pt x="76361" y="46666"/>
                    </a:cubicBezTo>
                    <a:lnTo>
                      <a:pt x="76361" y="53333"/>
                    </a:lnTo>
                    <a:lnTo>
                      <a:pt x="43638" y="53333"/>
                    </a:lnTo>
                    <a:lnTo>
                      <a:pt x="43638" y="46666"/>
                    </a:lnTo>
                    <a:cubicBezTo>
                      <a:pt x="43638" y="42988"/>
                      <a:pt x="41188" y="40000"/>
                      <a:pt x="38183" y="40000"/>
                    </a:cubicBezTo>
                    <a:lnTo>
                      <a:pt x="27272" y="40000"/>
                    </a:lnTo>
                    <a:cubicBezTo>
                      <a:pt x="24261" y="40000"/>
                      <a:pt x="21816" y="42988"/>
                      <a:pt x="21816" y="46666"/>
                    </a:cubicBezTo>
                    <a:lnTo>
                      <a:pt x="21816" y="53333"/>
                    </a:lnTo>
                    <a:lnTo>
                      <a:pt x="5455" y="53333"/>
                    </a:lnTo>
                    <a:lnTo>
                      <a:pt x="5455" y="20005"/>
                    </a:lnTo>
                    <a:lnTo>
                      <a:pt x="114544" y="20005"/>
                    </a:lnTo>
                    <a:cubicBezTo>
                      <a:pt x="114544" y="20005"/>
                      <a:pt x="114544" y="53333"/>
                      <a:pt x="114544" y="53333"/>
                    </a:cubicBezTo>
                    <a:close/>
                    <a:moveTo>
                      <a:pt x="81816" y="46666"/>
                    </a:moveTo>
                    <a:lnTo>
                      <a:pt x="92727" y="46666"/>
                    </a:lnTo>
                    <a:lnTo>
                      <a:pt x="92727" y="66672"/>
                    </a:lnTo>
                    <a:lnTo>
                      <a:pt x="81816" y="66672"/>
                    </a:lnTo>
                    <a:cubicBezTo>
                      <a:pt x="81816" y="66672"/>
                      <a:pt x="81816" y="46666"/>
                      <a:pt x="81816" y="46666"/>
                    </a:cubicBezTo>
                    <a:close/>
                    <a:moveTo>
                      <a:pt x="27272" y="46666"/>
                    </a:moveTo>
                    <a:lnTo>
                      <a:pt x="38183" y="46666"/>
                    </a:lnTo>
                    <a:lnTo>
                      <a:pt x="38183" y="66672"/>
                    </a:lnTo>
                    <a:lnTo>
                      <a:pt x="27272" y="66672"/>
                    </a:lnTo>
                    <a:cubicBezTo>
                      <a:pt x="27272" y="66672"/>
                      <a:pt x="27272" y="46666"/>
                      <a:pt x="27272" y="46666"/>
                    </a:cubicBezTo>
                    <a:close/>
                    <a:moveTo>
                      <a:pt x="109088" y="113333"/>
                    </a:moveTo>
                    <a:lnTo>
                      <a:pt x="10911" y="113333"/>
                    </a:lnTo>
                    <a:lnTo>
                      <a:pt x="10911" y="60000"/>
                    </a:lnTo>
                    <a:lnTo>
                      <a:pt x="21816" y="60000"/>
                    </a:lnTo>
                    <a:lnTo>
                      <a:pt x="21816" y="66672"/>
                    </a:lnTo>
                    <a:cubicBezTo>
                      <a:pt x="21816" y="70344"/>
                      <a:pt x="24261" y="73333"/>
                      <a:pt x="27272" y="73333"/>
                    </a:cubicBezTo>
                    <a:lnTo>
                      <a:pt x="38183" y="73333"/>
                    </a:lnTo>
                    <a:cubicBezTo>
                      <a:pt x="41188" y="73333"/>
                      <a:pt x="43638" y="70344"/>
                      <a:pt x="43638" y="66672"/>
                    </a:cubicBezTo>
                    <a:lnTo>
                      <a:pt x="43638" y="60000"/>
                    </a:lnTo>
                    <a:lnTo>
                      <a:pt x="76361" y="60000"/>
                    </a:lnTo>
                    <a:lnTo>
                      <a:pt x="76361" y="66672"/>
                    </a:lnTo>
                    <a:cubicBezTo>
                      <a:pt x="76361" y="70344"/>
                      <a:pt x="78811" y="73333"/>
                      <a:pt x="81816" y="73333"/>
                    </a:cubicBezTo>
                    <a:lnTo>
                      <a:pt x="92727" y="73333"/>
                    </a:lnTo>
                    <a:cubicBezTo>
                      <a:pt x="95738" y="73333"/>
                      <a:pt x="98183" y="70344"/>
                      <a:pt x="98183" y="66672"/>
                    </a:cubicBezTo>
                    <a:lnTo>
                      <a:pt x="98183" y="60000"/>
                    </a:lnTo>
                    <a:lnTo>
                      <a:pt x="109088" y="60000"/>
                    </a:lnTo>
                    <a:cubicBezTo>
                      <a:pt x="109088" y="60000"/>
                      <a:pt x="109088" y="113333"/>
                      <a:pt x="109088" y="113333"/>
                    </a:cubicBezTo>
                    <a:close/>
                    <a:moveTo>
                      <a:pt x="49088" y="6666"/>
                    </a:moveTo>
                    <a:lnTo>
                      <a:pt x="70911" y="6666"/>
                    </a:lnTo>
                    <a:cubicBezTo>
                      <a:pt x="73916" y="6666"/>
                      <a:pt x="76361" y="9655"/>
                      <a:pt x="76361" y="13333"/>
                    </a:cubicBezTo>
                    <a:lnTo>
                      <a:pt x="43638" y="13333"/>
                    </a:lnTo>
                    <a:cubicBezTo>
                      <a:pt x="43638" y="9655"/>
                      <a:pt x="46083" y="6666"/>
                      <a:pt x="49088" y="6666"/>
                    </a:cubicBezTo>
                    <a:moveTo>
                      <a:pt x="114544" y="13333"/>
                    </a:moveTo>
                    <a:lnTo>
                      <a:pt x="81816" y="13333"/>
                    </a:lnTo>
                    <a:cubicBezTo>
                      <a:pt x="81816" y="5972"/>
                      <a:pt x="76933" y="0"/>
                      <a:pt x="70911" y="0"/>
                    </a:cubicBezTo>
                    <a:lnTo>
                      <a:pt x="49088" y="0"/>
                    </a:lnTo>
                    <a:cubicBezTo>
                      <a:pt x="43066" y="0"/>
                      <a:pt x="38183" y="5972"/>
                      <a:pt x="38183" y="13333"/>
                    </a:cubicBezTo>
                    <a:lnTo>
                      <a:pt x="5455" y="13333"/>
                    </a:lnTo>
                    <a:cubicBezTo>
                      <a:pt x="2444" y="13333"/>
                      <a:pt x="0" y="16322"/>
                      <a:pt x="0" y="20005"/>
                    </a:cubicBezTo>
                    <a:lnTo>
                      <a:pt x="0" y="53333"/>
                    </a:lnTo>
                    <a:cubicBezTo>
                      <a:pt x="0" y="57011"/>
                      <a:pt x="2444" y="60000"/>
                      <a:pt x="5455" y="60000"/>
                    </a:cubicBezTo>
                    <a:lnTo>
                      <a:pt x="5455" y="113333"/>
                    </a:lnTo>
                    <a:cubicBezTo>
                      <a:pt x="5455" y="117011"/>
                      <a:pt x="7900" y="120000"/>
                      <a:pt x="10911" y="120000"/>
                    </a:cubicBezTo>
                    <a:lnTo>
                      <a:pt x="109088" y="120000"/>
                    </a:lnTo>
                    <a:cubicBezTo>
                      <a:pt x="112100" y="120000"/>
                      <a:pt x="114544" y="117011"/>
                      <a:pt x="114544" y="113333"/>
                    </a:cubicBezTo>
                    <a:lnTo>
                      <a:pt x="114544" y="60000"/>
                    </a:lnTo>
                    <a:cubicBezTo>
                      <a:pt x="117555" y="60000"/>
                      <a:pt x="120000" y="57011"/>
                      <a:pt x="120000" y="53333"/>
                    </a:cubicBezTo>
                    <a:lnTo>
                      <a:pt x="120000" y="20005"/>
                    </a:lnTo>
                    <a:cubicBezTo>
                      <a:pt x="120000" y="16322"/>
                      <a:pt x="117555" y="13333"/>
                      <a:pt x="114544" y="13333"/>
                    </a:cubicBezTo>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nvGrpSpPr>
            <p:cNvPr id="173" name="Google Shape;173;p79"/>
            <p:cNvGrpSpPr/>
            <p:nvPr/>
          </p:nvGrpSpPr>
          <p:grpSpPr>
            <a:xfrm>
              <a:off x="4522146" y="3789737"/>
              <a:ext cx="1310882" cy="1584928"/>
              <a:chOff x="4522146" y="3789737"/>
              <a:chExt cx="1310882" cy="1584928"/>
            </a:xfrm>
          </p:grpSpPr>
          <p:sp>
            <p:nvSpPr>
              <p:cNvPr id="174" name="Google Shape;174;p79"/>
              <p:cNvSpPr/>
              <p:nvPr/>
            </p:nvSpPr>
            <p:spPr>
              <a:xfrm>
                <a:off x="4522146" y="3789737"/>
                <a:ext cx="1310882" cy="1584928"/>
              </a:xfrm>
              <a:custGeom>
                <a:avLst/>
                <a:gdLst/>
                <a:ahLst/>
                <a:cxnLst/>
                <a:rect l="l" t="t" r="r" b="b"/>
                <a:pathLst>
                  <a:path w="120000" h="120000" extrusionOk="0">
                    <a:moveTo>
                      <a:pt x="69801" y="22822"/>
                    </a:moveTo>
                    <a:cubicBezTo>
                      <a:pt x="68471" y="20916"/>
                      <a:pt x="68471" y="17794"/>
                      <a:pt x="69801" y="15883"/>
                    </a:cubicBezTo>
                    <a:lnTo>
                      <a:pt x="78465" y="3466"/>
                    </a:lnTo>
                    <a:cubicBezTo>
                      <a:pt x="79800" y="1561"/>
                      <a:pt x="83068" y="0"/>
                      <a:pt x="85733" y="0"/>
                    </a:cubicBezTo>
                    <a:lnTo>
                      <a:pt x="103067" y="0"/>
                    </a:lnTo>
                    <a:cubicBezTo>
                      <a:pt x="105732" y="0"/>
                      <a:pt x="109000" y="1561"/>
                      <a:pt x="110330" y="3466"/>
                    </a:cubicBezTo>
                    <a:lnTo>
                      <a:pt x="119000" y="15883"/>
                    </a:lnTo>
                    <a:cubicBezTo>
                      <a:pt x="120329" y="17794"/>
                      <a:pt x="120329" y="20916"/>
                      <a:pt x="119000" y="22822"/>
                    </a:cubicBezTo>
                    <a:lnTo>
                      <a:pt x="110330" y="35238"/>
                    </a:lnTo>
                    <a:cubicBezTo>
                      <a:pt x="109000" y="37144"/>
                      <a:pt x="105732" y="38705"/>
                      <a:pt x="103067" y="38705"/>
                    </a:cubicBezTo>
                    <a:lnTo>
                      <a:pt x="93397" y="38705"/>
                    </a:lnTo>
                    <a:cubicBezTo>
                      <a:pt x="90733" y="38705"/>
                      <a:pt x="87465" y="40266"/>
                      <a:pt x="86130" y="42177"/>
                    </a:cubicBezTo>
                    <a:lnTo>
                      <a:pt x="85163" y="43566"/>
                    </a:lnTo>
                    <a:cubicBezTo>
                      <a:pt x="83828" y="45472"/>
                      <a:pt x="83828" y="48594"/>
                      <a:pt x="85163" y="50505"/>
                    </a:cubicBezTo>
                    <a:lnTo>
                      <a:pt x="104229" y="77822"/>
                    </a:lnTo>
                    <a:cubicBezTo>
                      <a:pt x="105564" y="79733"/>
                      <a:pt x="105564" y="82855"/>
                      <a:pt x="104229" y="84761"/>
                    </a:cubicBezTo>
                    <a:lnTo>
                      <a:pt x="82057" y="116533"/>
                    </a:lnTo>
                    <a:cubicBezTo>
                      <a:pt x="80722" y="118438"/>
                      <a:pt x="77454" y="120000"/>
                      <a:pt x="74789" y="120000"/>
                    </a:cubicBezTo>
                    <a:lnTo>
                      <a:pt x="30439" y="120000"/>
                    </a:lnTo>
                    <a:cubicBezTo>
                      <a:pt x="27775" y="120000"/>
                      <a:pt x="24507" y="118438"/>
                      <a:pt x="23172" y="116527"/>
                    </a:cubicBezTo>
                    <a:lnTo>
                      <a:pt x="994" y="84761"/>
                    </a:lnTo>
                    <a:cubicBezTo>
                      <a:pt x="-335" y="82855"/>
                      <a:pt x="-335" y="79733"/>
                      <a:pt x="994" y="77822"/>
                    </a:cubicBezTo>
                    <a:lnTo>
                      <a:pt x="23172" y="46055"/>
                    </a:lnTo>
                    <a:cubicBezTo>
                      <a:pt x="24507" y="44144"/>
                      <a:pt x="27775" y="42583"/>
                      <a:pt x="30439" y="42583"/>
                    </a:cubicBezTo>
                    <a:lnTo>
                      <a:pt x="68577" y="42583"/>
                    </a:lnTo>
                    <a:cubicBezTo>
                      <a:pt x="71242" y="42583"/>
                      <a:pt x="74510" y="41022"/>
                      <a:pt x="75840" y="39116"/>
                    </a:cubicBezTo>
                    <a:lnTo>
                      <a:pt x="76085" y="38766"/>
                    </a:lnTo>
                    <a:cubicBezTo>
                      <a:pt x="77420" y="36855"/>
                      <a:pt x="77420" y="33733"/>
                      <a:pt x="76085" y="31827"/>
                    </a:cubicBezTo>
                    <a:cubicBezTo>
                      <a:pt x="76085" y="31827"/>
                      <a:pt x="69801" y="22822"/>
                      <a:pt x="69801" y="22822"/>
                    </a:cubicBezTo>
                    <a:close/>
                  </a:path>
                </a:pathLst>
              </a:custGeom>
              <a:solidFill>
                <a:schemeClr val="accent5"/>
              </a:solidFill>
              <a:ln>
                <a:noFill/>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5" name="Google Shape;175;p79"/>
              <p:cNvSpPr/>
              <p:nvPr/>
            </p:nvSpPr>
            <p:spPr>
              <a:xfrm>
                <a:off x="4945975" y="4756307"/>
                <a:ext cx="279327" cy="279327"/>
              </a:xfrm>
              <a:custGeom>
                <a:avLst/>
                <a:gdLst/>
                <a:ahLst/>
                <a:cxnLst/>
                <a:rect l="l" t="t" r="r" b="b"/>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lt1"/>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grpSp>
      </p:grpSp>
      <p:sp>
        <p:nvSpPr>
          <p:cNvPr id="176" name="Google Shape;176;p79"/>
          <p:cNvSpPr/>
          <p:nvPr/>
        </p:nvSpPr>
        <p:spPr>
          <a:xfrm>
            <a:off x="5052391" y="4046114"/>
            <a:ext cx="279327" cy="279327"/>
          </a:xfrm>
          <a:custGeom>
            <a:avLst/>
            <a:gdLst/>
            <a:ahLst/>
            <a:cxnLst/>
            <a:rect l="l" t="t" r="r" b="b"/>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77" name="Google Shape;177;p79"/>
          <p:cNvSpPr/>
          <p:nvPr/>
        </p:nvSpPr>
        <p:spPr>
          <a:xfrm>
            <a:off x="5017034" y="2724556"/>
            <a:ext cx="279327" cy="279327"/>
          </a:xfrm>
          <a:custGeom>
            <a:avLst/>
            <a:gdLst/>
            <a:ahLst/>
            <a:cxnLst/>
            <a:rect l="l" t="t" r="r" b="b"/>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101555" y="103216"/>
                </a:moveTo>
                <a:cubicBezTo>
                  <a:pt x="112905" y="92300"/>
                  <a:pt x="120000" y="76994"/>
                  <a:pt x="120000" y="60000"/>
                </a:cubicBezTo>
                <a:cubicBezTo>
                  <a:pt x="120000" y="26861"/>
                  <a:pt x="93133" y="0"/>
                  <a:pt x="60000" y="0"/>
                </a:cubicBezTo>
                <a:cubicBezTo>
                  <a:pt x="26866" y="0"/>
                  <a:pt x="0" y="26861"/>
                  <a:pt x="0" y="60000"/>
                </a:cubicBezTo>
                <a:cubicBezTo>
                  <a:pt x="0" y="76994"/>
                  <a:pt x="7094" y="92300"/>
                  <a:pt x="18444" y="103216"/>
                </a:cubicBezTo>
                <a:lnTo>
                  <a:pt x="11705" y="115344"/>
                </a:lnTo>
                <a:cubicBezTo>
                  <a:pt x="11216" y="115838"/>
                  <a:pt x="10911" y="116522"/>
                  <a:pt x="10911" y="117272"/>
                </a:cubicBezTo>
                <a:cubicBezTo>
                  <a:pt x="10911" y="118777"/>
                  <a:pt x="12133" y="120000"/>
                  <a:pt x="13638" y="120000"/>
                </a:cubicBezTo>
                <a:cubicBezTo>
                  <a:pt x="14388" y="120000"/>
                  <a:pt x="15072" y="119694"/>
                  <a:pt x="15566" y="119200"/>
                </a:cubicBezTo>
                <a:cubicBezTo>
                  <a:pt x="15877" y="118888"/>
                  <a:pt x="16077" y="118483"/>
                  <a:pt x="16205" y="118044"/>
                </a:cubicBezTo>
                <a:lnTo>
                  <a:pt x="22466" y="106772"/>
                </a:lnTo>
                <a:cubicBezTo>
                  <a:pt x="32750" y="115033"/>
                  <a:pt x="45788" y="120000"/>
                  <a:pt x="60000" y="120000"/>
                </a:cubicBezTo>
                <a:cubicBezTo>
                  <a:pt x="74211" y="120000"/>
                  <a:pt x="87250" y="115033"/>
                  <a:pt x="97527" y="106772"/>
                </a:cubicBezTo>
                <a:lnTo>
                  <a:pt x="103794" y="118044"/>
                </a:lnTo>
                <a:cubicBezTo>
                  <a:pt x="104127" y="119166"/>
                  <a:pt x="105127" y="120000"/>
                  <a:pt x="106361" y="120000"/>
                </a:cubicBezTo>
                <a:cubicBezTo>
                  <a:pt x="107866" y="120000"/>
                  <a:pt x="109088" y="118777"/>
                  <a:pt x="109088" y="117272"/>
                </a:cubicBezTo>
                <a:cubicBezTo>
                  <a:pt x="109088" y="116522"/>
                  <a:pt x="108783" y="115838"/>
                  <a:pt x="108294" y="115344"/>
                </a:cubicBezTo>
                <a:cubicBezTo>
                  <a:pt x="108294" y="115344"/>
                  <a:pt x="101555" y="103216"/>
                  <a:pt x="101555" y="103216"/>
                </a:cubicBezTo>
                <a:close/>
                <a:moveTo>
                  <a:pt x="60000" y="92727"/>
                </a:moveTo>
                <a:cubicBezTo>
                  <a:pt x="41927" y="92727"/>
                  <a:pt x="27272" y="78072"/>
                  <a:pt x="27272" y="60000"/>
                </a:cubicBezTo>
                <a:cubicBezTo>
                  <a:pt x="27272" y="41927"/>
                  <a:pt x="41927" y="27272"/>
                  <a:pt x="60000" y="27272"/>
                </a:cubicBezTo>
                <a:cubicBezTo>
                  <a:pt x="78072" y="27272"/>
                  <a:pt x="92727" y="41927"/>
                  <a:pt x="92727" y="60000"/>
                </a:cubicBezTo>
                <a:cubicBezTo>
                  <a:pt x="92727" y="78072"/>
                  <a:pt x="78072" y="92727"/>
                  <a:pt x="60000" y="92727"/>
                </a:cubicBezTo>
                <a:moveTo>
                  <a:pt x="60000" y="21816"/>
                </a:moveTo>
                <a:cubicBezTo>
                  <a:pt x="38911" y="21816"/>
                  <a:pt x="21816" y="38911"/>
                  <a:pt x="21816" y="60000"/>
                </a:cubicBezTo>
                <a:cubicBezTo>
                  <a:pt x="21816" y="81088"/>
                  <a:pt x="38911" y="98183"/>
                  <a:pt x="60000" y="98183"/>
                </a:cubicBezTo>
                <a:cubicBezTo>
                  <a:pt x="81088" y="98183"/>
                  <a:pt x="98183" y="81088"/>
                  <a:pt x="98183" y="60000"/>
                </a:cubicBezTo>
                <a:cubicBezTo>
                  <a:pt x="98183" y="38911"/>
                  <a:pt x="81088" y="21816"/>
                  <a:pt x="60000" y="21816"/>
                </a:cubicBezTo>
                <a:moveTo>
                  <a:pt x="60000" y="70911"/>
                </a:moveTo>
                <a:cubicBezTo>
                  <a:pt x="53977" y="70911"/>
                  <a:pt x="49088" y="66022"/>
                  <a:pt x="49088" y="60000"/>
                </a:cubicBezTo>
                <a:cubicBezTo>
                  <a:pt x="49088" y="53977"/>
                  <a:pt x="53977" y="49088"/>
                  <a:pt x="60000" y="49088"/>
                </a:cubicBezTo>
                <a:cubicBezTo>
                  <a:pt x="66022" y="49088"/>
                  <a:pt x="70911" y="53977"/>
                  <a:pt x="70911" y="60000"/>
                </a:cubicBezTo>
                <a:cubicBezTo>
                  <a:pt x="70911" y="66022"/>
                  <a:pt x="66022" y="70911"/>
                  <a:pt x="60000" y="70911"/>
                </a:cubicBezTo>
                <a:moveTo>
                  <a:pt x="60000" y="43638"/>
                </a:moveTo>
                <a:cubicBezTo>
                  <a:pt x="50961" y="43638"/>
                  <a:pt x="43638" y="50961"/>
                  <a:pt x="43638" y="60000"/>
                </a:cubicBezTo>
                <a:cubicBezTo>
                  <a:pt x="43638" y="69038"/>
                  <a:pt x="50961" y="76361"/>
                  <a:pt x="60000" y="76361"/>
                </a:cubicBezTo>
                <a:cubicBezTo>
                  <a:pt x="69038" y="76361"/>
                  <a:pt x="76361" y="69038"/>
                  <a:pt x="76361" y="60000"/>
                </a:cubicBezTo>
                <a:cubicBezTo>
                  <a:pt x="76361" y="50961"/>
                  <a:pt x="69038" y="43638"/>
                  <a:pt x="60000" y="43638"/>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78" name="Google Shape;178;p79"/>
          <p:cNvSpPr/>
          <p:nvPr/>
        </p:nvSpPr>
        <p:spPr>
          <a:xfrm>
            <a:off x="8565179" y="2717865"/>
            <a:ext cx="279327" cy="279327"/>
          </a:xfrm>
          <a:custGeom>
            <a:avLst/>
            <a:gdLst/>
            <a:ahLst/>
            <a:cxnLst/>
            <a:rect l="l" t="t" r="r" b="b"/>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79" name="Google Shape;179;p79"/>
          <p:cNvSpPr/>
          <p:nvPr/>
        </p:nvSpPr>
        <p:spPr>
          <a:xfrm>
            <a:off x="8552661" y="4028963"/>
            <a:ext cx="279327" cy="279327"/>
          </a:xfrm>
          <a:custGeom>
            <a:avLst/>
            <a:gdLst/>
            <a:ahLst/>
            <a:cxnLst/>
            <a:rect l="l" t="t" r="r" b="b"/>
            <a:pathLst>
              <a:path w="120000" h="120000" extrusionOk="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80" name="Google Shape;180;p79"/>
          <p:cNvSpPr/>
          <p:nvPr/>
        </p:nvSpPr>
        <p:spPr>
          <a:xfrm>
            <a:off x="5046503" y="5330705"/>
            <a:ext cx="279327" cy="279327"/>
          </a:xfrm>
          <a:custGeom>
            <a:avLst/>
            <a:gdLst/>
            <a:ahLst/>
            <a:cxnLst/>
            <a:rect l="l" t="t" r="r" b="b"/>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81" name="Google Shape;181;p79"/>
          <p:cNvSpPr/>
          <p:nvPr/>
        </p:nvSpPr>
        <p:spPr>
          <a:xfrm>
            <a:off x="8552661" y="5340061"/>
            <a:ext cx="279327" cy="228540"/>
          </a:xfrm>
          <a:custGeom>
            <a:avLst/>
            <a:gdLst/>
            <a:ahLst/>
            <a:cxnLst/>
            <a:rect l="l" t="t" r="r" b="b"/>
            <a:pathLst>
              <a:path w="120000" h="120000" extrusionOk="0">
                <a:moveTo>
                  <a:pt x="114544" y="53333"/>
                </a:moveTo>
                <a:lnTo>
                  <a:pt x="98183" y="53333"/>
                </a:lnTo>
                <a:lnTo>
                  <a:pt x="98183" y="46666"/>
                </a:lnTo>
                <a:cubicBezTo>
                  <a:pt x="98183" y="42988"/>
                  <a:pt x="95738" y="40000"/>
                  <a:pt x="92727" y="40000"/>
                </a:cubicBezTo>
                <a:lnTo>
                  <a:pt x="81816" y="40000"/>
                </a:lnTo>
                <a:cubicBezTo>
                  <a:pt x="78811" y="40000"/>
                  <a:pt x="76361" y="42988"/>
                  <a:pt x="76361" y="46666"/>
                </a:cubicBezTo>
                <a:lnTo>
                  <a:pt x="76361" y="53333"/>
                </a:lnTo>
                <a:lnTo>
                  <a:pt x="43638" y="53333"/>
                </a:lnTo>
                <a:lnTo>
                  <a:pt x="43638" y="46666"/>
                </a:lnTo>
                <a:cubicBezTo>
                  <a:pt x="43638" y="42988"/>
                  <a:pt x="41188" y="40000"/>
                  <a:pt x="38183" y="40000"/>
                </a:cubicBezTo>
                <a:lnTo>
                  <a:pt x="27272" y="40000"/>
                </a:lnTo>
                <a:cubicBezTo>
                  <a:pt x="24261" y="40000"/>
                  <a:pt x="21816" y="42988"/>
                  <a:pt x="21816" y="46666"/>
                </a:cubicBezTo>
                <a:lnTo>
                  <a:pt x="21816" y="53333"/>
                </a:lnTo>
                <a:lnTo>
                  <a:pt x="5455" y="53333"/>
                </a:lnTo>
                <a:lnTo>
                  <a:pt x="5455" y="20005"/>
                </a:lnTo>
                <a:lnTo>
                  <a:pt x="114544" y="20005"/>
                </a:lnTo>
                <a:cubicBezTo>
                  <a:pt x="114544" y="20005"/>
                  <a:pt x="114544" y="53333"/>
                  <a:pt x="114544" y="53333"/>
                </a:cubicBezTo>
                <a:close/>
                <a:moveTo>
                  <a:pt x="81816" y="46666"/>
                </a:moveTo>
                <a:lnTo>
                  <a:pt x="92727" y="46666"/>
                </a:lnTo>
                <a:lnTo>
                  <a:pt x="92727" y="66672"/>
                </a:lnTo>
                <a:lnTo>
                  <a:pt x="81816" y="66672"/>
                </a:lnTo>
                <a:cubicBezTo>
                  <a:pt x="81816" y="66672"/>
                  <a:pt x="81816" y="46666"/>
                  <a:pt x="81816" y="46666"/>
                </a:cubicBezTo>
                <a:close/>
                <a:moveTo>
                  <a:pt x="27272" y="46666"/>
                </a:moveTo>
                <a:lnTo>
                  <a:pt x="38183" y="46666"/>
                </a:lnTo>
                <a:lnTo>
                  <a:pt x="38183" y="66672"/>
                </a:lnTo>
                <a:lnTo>
                  <a:pt x="27272" y="66672"/>
                </a:lnTo>
                <a:cubicBezTo>
                  <a:pt x="27272" y="66672"/>
                  <a:pt x="27272" y="46666"/>
                  <a:pt x="27272" y="46666"/>
                </a:cubicBezTo>
                <a:close/>
                <a:moveTo>
                  <a:pt x="109088" y="113333"/>
                </a:moveTo>
                <a:lnTo>
                  <a:pt x="10911" y="113333"/>
                </a:lnTo>
                <a:lnTo>
                  <a:pt x="10911" y="60000"/>
                </a:lnTo>
                <a:lnTo>
                  <a:pt x="21816" y="60000"/>
                </a:lnTo>
                <a:lnTo>
                  <a:pt x="21816" y="66672"/>
                </a:lnTo>
                <a:cubicBezTo>
                  <a:pt x="21816" y="70344"/>
                  <a:pt x="24261" y="73333"/>
                  <a:pt x="27272" y="73333"/>
                </a:cubicBezTo>
                <a:lnTo>
                  <a:pt x="38183" y="73333"/>
                </a:lnTo>
                <a:cubicBezTo>
                  <a:pt x="41188" y="73333"/>
                  <a:pt x="43638" y="70344"/>
                  <a:pt x="43638" y="66672"/>
                </a:cubicBezTo>
                <a:lnTo>
                  <a:pt x="43638" y="60000"/>
                </a:lnTo>
                <a:lnTo>
                  <a:pt x="76361" y="60000"/>
                </a:lnTo>
                <a:lnTo>
                  <a:pt x="76361" y="66672"/>
                </a:lnTo>
                <a:cubicBezTo>
                  <a:pt x="76361" y="70344"/>
                  <a:pt x="78811" y="73333"/>
                  <a:pt x="81816" y="73333"/>
                </a:cubicBezTo>
                <a:lnTo>
                  <a:pt x="92727" y="73333"/>
                </a:lnTo>
                <a:cubicBezTo>
                  <a:pt x="95738" y="73333"/>
                  <a:pt x="98183" y="70344"/>
                  <a:pt x="98183" y="66672"/>
                </a:cubicBezTo>
                <a:lnTo>
                  <a:pt x="98183" y="60000"/>
                </a:lnTo>
                <a:lnTo>
                  <a:pt x="109088" y="60000"/>
                </a:lnTo>
                <a:cubicBezTo>
                  <a:pt x="109088" y="60000"/>
                  <a:pt x="109088" y="113333"/>
                  <a:pt x="109088" y="113333"/>
                </a:cubicBezTo>
                <a:close/>
                <a:moveTo>
                  <a:pt x="49088" y="6666"/>
                </a:moveTo>
                <a:lnTo>
                  <a:pt x="70911" y="6666"/>
                </a:lnTo>
                <a:cubicBezTo>
                  <a:pt x="73916" y="6666"/>
                  <a:pt x="76361" y="9655"/>
                  <a:pt x="76361" y="13333"/>
                </a:cubicBezTo>
                <a:lnTo>
                  <a:pt x="43638" y="13333"/>
                </a:lnTo>
                <a:cubicBezTo>
                  <a:pt x="43638" y="9655"/>
                  <a:pt x="46083" y="6666"/>
                  <a:pt x="49088" y="6666"/>
                </a:cubicBezTo>
                <a:moveTo>
                  <a:pt x="114544" y="13333"/>
                </a:moveTo>
                <a:lnTo>
                  <a:pt x="81816" y="13333"/>
                </a:lnTo>
                <a:cubicBezTo>
                  <a:pt x="81816" y="5972"/>
                  <a:pt x="76933" y="0"/>
                  <a:pt x="70911" y="0"/>
                </a:cubicBezTo>
                <a:lnTo>
                  <a:pt x="49088" y="0"/>
                </a:lnTo>
                <a:cubicBezTo>
                  <a:pt x="43066" y="0"/>
                  <a:pt x="38183" y="5972"/>
                  <a:pt x="38183" y="13333"/>
                </a:cubicBezTo>
                <a:lnTo>
                  <a:pt x="5455" y="13333"/>
                </a:lnTo>
                <a:cubicBezTo>
                  <a:pt x="2444" y="13333"/>
                  <a:pt x="0" y="16322"/>
                  <a:pt x="0" y="20005"/>
                </a:cubicBezTo>
                <a:lnTo>
                  <a:pt x="0" y="53333"/>
                </a:lnTo>
                <a:cubicBezTo>
                  <a:pt x="0" y="57011"/>
                  <a:pt x="2444" y="60000"/>
                  <a:pt x="5455" y="60000"/>
                </a:cubicBezTo>
                <a:lnTo>
                  <a:pt x="5455" y="113333"/>
                </a:lnTo>
                <a:cubicBezTo>
                  <a:pt x="5455" y="117011"/>
                  <a:pt x="7900" y="120000"/>
                  <a:pt x="10911" y="120000"/>
                </a:cubicBezTo>
                <a:lnTo>
                  <a:pt x="109088" y="120000"/>
                </a:lnTo>
                <a:cubicBezTo>
                  <a:pt x="112100" y="120000"/>
                  <a:pt x="114544" y="117011"/>
                  <a:pt x="114544" y="113333"/>
                </a:cubicBezTo>
                <a:lnTo>
                  <a:pt x="114544" y="60000"/>
                </a:lnTo>
                <a:cubicBezTo>
                  <a:pt x="117555" y="60000"/>
                  <a:pt x="120000" y="57011"/>
                  <a:pt x="120000" y="53333"/>
                </a:cubicBezTo>
                <a:lnTo>
                  <a:pt x="120000" y="20005"/>
                </a:lnTo>
                <a:cubicBezTo>
                  <a:pt x="120000" y="16322"/>
                  <a:pt x="117555" y="13333"/>
                  <a:pt x="114544" y="13333"/>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182" name="Google Shape;182;p79"/>
          <p:cNvSpPr txBox="1">
            <a:spLocks noGrp="1"/>
          </p:cNvSpPr>
          <p:nvPr>
            <p:ph type="body" idx="2"/>
          </p:nvPr>
        </p:nvSpPr>
        <p:spPr>
          <a:xfrm>
            <a:off x="5400025" y="1659170"/>
            <a:ext cx="6100312" cy="89665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 name="Google Shape;183;p79"/>
          <p:cNvSpPr txBox="1">
            <a:spLocks noGrp="1"/>
          </p:cNvSpPr>
          <p:nvPr>
            <p:ph type="body" idx="3"/>
          </p:nvPr>
        </p:nvSpPr>
        <p:spPr>
          <a:xfrm>
            <a:off x="5389969" y="3082730"/>
            <a:ext cx="2636140" cy="71385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4" name="Google Shape;184;p79"/>
          <p:cNvSpPr txBox="1">
            <a:spLocks noGrp="1"/>
          </p:cNvSpPr>
          <p:nvPr>
            <p:ph type="body" idx="4"/>
          </p:nvPr>
        </p:nvSpPr>
        <p:spPr>
          <a:xfrm>
            <a:off x="5400025" y="2676146"/>
            <a:ext cx="2636142"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5" name="Google Shape;185;p79"/>
          <p:cNvSpPr txBox="1">
            <a:spLocks noGrp="1"/>
          </p:cNvSpPr>
          <p:nvPr>
            <p:ph type="body" idx="5"/>
          </p:nvPr>
        </p:nvSpPr>
        <p:spPr>
          <a:xfrm>
            <a:off x="5389969" y="4393828"/>
            <a:ext cx="2636140" cy="71385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6" name="Google Shape;186;p79"/>
          <p:cNvSpPr txBox="1">
            <a:spLocks noGrp="1"/>
          </p:cNvSpPr>
          <p:nvPr>
            <p:ph type="body" idx="6"/>
          </p:nvPr>
        </p:nvSpPr>
        <p:spPr>
          <a:xfrm>
            <a:off x="5400025" y="3987244"/>
            <a:ext cx="2636142"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7" name="Google Shape;187;p79"/>
          <p:cNvSpPr txBox="1">
            <a:spLocks noGrp="1"/>
          </p:cNvSpPr>
          <p:nvPr>
            <p:ph type="body" idx="7"/>
          </p:nvPr>
        </p:nvSpPr>
        <p:spPr>
          <a:xfrm>
            <a:off x="5389969" y="5694917"/>
            <a:ext cx="2636140" cy="71385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8" name="Google Shape;188;p79"/>
          <p:cNvSpPr txBox="1">
            <a:spLocks noGrp="1"/>
          </p:cNvSpPr>
          <p:nvPr>
            <p:ph type="body" idx="8"/>
          </p:nvPr>
        </p:nvSpPr>
        <p:spPr>
          <a:xfrm>
            <a:off x="5400025" y="5288333"/>
            <a:ext cx="2636142"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9" name="Google Shape;189;p79"/>
          <p:cNvSpPr txBox="1">
            <a:spLocks noGrp="1"/>
          </p:cNvSpPr>
          <p:nvPr>
            <p:ph type="body" idx="9"/>
          </p:nvPr>
        </p:nvSpPr>
        <p:spPr>
          <a:xfrm>
            <a:off x="8908157" y="3082730"/>
            <a:ext cx="2636140" cy="71385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0" name="Google Shape;190;p79"/>
          <p:cNvSpPr txBox="1">
            <a:spLocks noGrp="1"/>
          </p:cNvSpPr>
          <p:nvPr>
            <p:ph type="body" idx="13"/>
          </p:nvPr>
        </p:nvSpPr>
        <p:spPr>
          <a:xfrm>
            <a:off x="8918213" y="2676146"/>
            <a:ext cx="2636142"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79"/>
          <p:cNvSpPr txBox="1">
            <a:spLocks noGrp="1"/>
          </p:cNvSpPr>
          <p:nvPr>
            <p:ph type="body" idx="14"/>
          </p:nvPr>
        </p:nvSpPr>
        <p:spPr>
          <a:xfrm>
            <a:off x="8908157" y="4393828"/>
            <a:ext cx="2636140" cy="71385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2" name="Google Shape;192;p79"/>
          <p:cNvSpPr txBox="1">
            <a:spLocks noGrp="1"/>
          </p:cNvSpPr>
          <p:nvPr>
            <p:ph type="body" idx="15"/>
          </p:nvPr>
        </p:nvSpPr>
        <p:spPr>
          <a:xfrm>
            <a:off x="8918213" y="3987244"/>
            <a:ext cx="2636142"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3" name="Google Shape;193;p79"/>
          <p:cNvSpPr txBox="1">
            <a:spLocks noGrp="1"/>
          </p:cNvSpPr>
          <p:nvPr>
            <p:ph type="body" idx="16"/>
          </p:nvPr>
        </p:nvSpPr>
        <p:spPr>
          <a:xfrm>
            <a:off x="8908157" y="5694917"/>
            <a:ext cx="2636140" cy="713853"/>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4" name="Google Shape;194;p79"/>
          <p:cNvSpPr txBox="1">
            <a:spLocks noGrp="1"/>
          </p:cNvSpPr>
          <p:nvPr>
            <p:ph type="body" idx="17"/>
          </p:nvPr>
        </p:nvSpPr>
        <p:spPr>
          <a:xfrm>
            <a:off x="8918213" y="5288333"/>
            <a:ext cx="2636142"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rained-Infographic">
  <p:cSld name="Brained-Infographic">
    <p:spTree>
      <p:nvGrpSpPr>
        <p:cNvPr id="1" name="Shape 195"/>
        <p:cNvGrpSpPr/>
        <p:nvPr/>
      </p:nvGrpSpPr>
      <p:grpSpPr>
        <a:xfrm>
          <a:off x="0" y="0"/>
          <a:ext cx="0" cy="0"/>
          <a:chOff x="0" y="0"/>
          <a:chExt cx="0" cy="0"/>
        </a:xfrm>
      </p:grpSpPr>
      <p:sp>
        <p:nvSpPr>
          <p:cNvPr id="196" name="Google Shape;196;p80"/>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dk2"/>
              </a:buClr>
              <a:buSzPts val="2800"/>
              <a:buFont typeface="Arial"/>
              <a:buNone/>
              <a:defRPr sz="2800" b="1"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97" name="Google Shape;197;p80"/>
          <p:cNvSpPr txBox="1">
            <a:spLocks noGrp="1"/>
          </p:cNvSpPr>
          <p:nvPr>
            <p:ph type="body" idx="1"/>
          </p:nvPr>
        </p:nvSpPr>
        <p:spPr>
          <a:xfrm>
            <a:off x="207963" y="273050"/>
            <a:ext cx="11291702" cy="298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EC07D"/>
              </a:buClr>
              <a:buSzPts val="1600"/>
              <a:buFont typeface="Arial"/>
              <a:buNone/>
              <a:defRPr sz="1600" b="0" i="0" u="none" strike="noStrike" cap="none">
                <a:solidFill>
                  <a:srgbClr val="0EC07D"/>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grpSp>
        <p:nvGrpSpPr>
          <p:cNvPr id="198" name="Google Shape;198;p80"/>
          <p:cNvGrpSpPr/>
          <p:nvPr/>
        </p:nvGrpSpPr>
        <p:grpSpPr>
          <a:xfrm>
            <a:off x="2011515" y="1953702"/>
            <a:ext cx="1620994" cy="2603950"/>
            <a:chOff x="2011515" y="1953702"/>
            <a:chExt cx="1620994" cy="2603950"/>
          </a:xfrm>
        </p:grpSpPr>
        <p:sp>
          <p:nvSpPr>
            <p:cNvPr id="199" name="Google Shape;199;p80"/>
            <p:cNvSpPr/>
            <p:nvPr/>
          </p:nvSpPr>
          <p:spPr>
            <a:xfrm>
              <a:off x="2285756" y="1953702"/>
              <a:ext cx="869950" cy="923581"/>
            </a:xfrm>
            <a:custGeom>
              <a:avLst/>
              <a:gdLst/>
              <a:ahLst/>
              <a:cxnLst/>
              <a:rect l="l" t="t" r="r" b="b"/>
              <a:pathLst>
                <a:path w="120000" h="120000" extrusionOk="0">
                  <a:moveTo>
                    <a:pt x="118690" y="79161"/>
                  </a:moveTo>
                  <a:cubicBezTo>
                    <a:pt x="116496" y="84525"/>
                    <a:pt x="110805" y="86995"/>
                    <a:pt x="105114" y="84933"/>
                  </a:cubicBezTo>
                  <a:cubicBezTo>
                    <a:pt x="102047" y="84112"/>
                    <a:pt x="100295" y="81636"/>
                    <a:pt x="98980" y="79161"/>
                  </a:cubicBezTo>
                  <a:cubicBezTo>
                    <a:pt x="98544" y="77512"/>
                    <a:pt x="96792" y="76272"/>
                    <a:pt x="95040" y="75444"/>
                  </a:cubicBezTo>
                  <a:cubicBezTo>
                    <a:pt x="93289" y="75037"/>
                    <a:pt x="91537" y="75858"/>
                    <a:pt x="90658" y="77512"/>
                  </a:cubicBezTo>
                  <a:cubicBezTo>
                    <a:pt x="73579" y="120000"/>
                    <a:pt x="73579" y="120000"/>
                    <a:pt x="73579" y="120000"/>
                  </a:cubicBezTo>
                  <a:cubicBezTo>
                    <a:pt x="43796" y="86174"/>
                    <a:pt x="43796" y="86174"/>
                    <a:pt x="43796" y="86174"/>
                  </a:cubicBezTo>
                  <a:cubicBezTo>
                    <a:pt x="44232" y="86174"/>
                    <a:pt x="44232" y="86174"/>
                    <a:pt x="44232" y="86174"/>
                  </a:cubicBezTo>
                  <a:cubicBezTo>
                    <a:pt x="48614" y="86588"/>
                    <a:pt x="52996" y="85760"/>
                    <a:pt x="56499" y="82871"/>
                  </a:cubicBezTo>
                  <a:cubicBezTo>
                    <a:pt x="63069" y="77920"/>
                    <a:pt x="63942" y="68845"/>
                    <a:pt x="58687" y="63072"/>
                  </a:cubicBezTo>
                  <a:cubicBezTo>
                    <a:pt x="53432" y="56886"/>
                    <a:pt x="43796" y="56059"/>
                    <a:pt x="37226" y="61010"/>
                  </a:cubicBezTo>
                  <a:cubicBezTo>
                    <a:pt x="33722" y="63486"/>
                    <a:pt x="31971" y="67196"/>
                    <a:pt x="31971" y="71320"/>
                  </a:cubicBezTo>
                  <a:cubicBezTo>
                    <a:pt x="31534" y="71734"/>
                    <a:pt x="31534" y="71734"/>
                    <a:pt x="31534" y="71734"/>
                  </a:cubicBezTo>
                  <a:cubicBezTo>
                    <a:pt x="0" y="35433"/>
                    <a:pt x="0" y="35433"/>
                    <a:pt x="0" y="35433"/>
                  </a:cubicBezTo>
                  <a:cubicBezTo>
                    <a:pt x="7006" y="26357"/>
                    <a:pt x="15328" y="19344"/>
                    <a:pt x="21461" y="14807"/>
                  </a:cubicBezTo>
                  <a:cubicBezTo>
                    <a:pt x="36789" y="4083"/>
                    <a:pt x="81464" y="-5819"/>
                    <a:pt x="119999" y="4083"/>
                  </a:cubicBezTo>
                  <a:cubicBezTo>
                    <a:pt x="96350" y="63072"/>
                    <a:pt x="96350" y="63072"/>
                    <a:pt x="96350" y="63072"/>
                  </a:cubicBezTo>
                  <a:cubicBezTo>
                    <a:pt x="96350" y="63072"/>
                    <a:pt x="96350" y="63072"/>
                    <a:pt x="96350" y="63072"/>
                  </a:cubicBezTo>
                  <a:cubicBezTo>
                    <a:pt x="95913" y="64721"/>
                    <a:pt x="96792" y="66783"/>
                    <a:pt x="98544" y="67196"/>
                  </a:cubicBezTo>
                  <a:cubicBezTo>
                    <a:pt x="100295" y="68023"/>
                    <a:pt x="102483" y="68023"/>
                    <a:pt x="103798" y="67196"/>
                  </a:cubicBezTo>
                  <a:cubicBezTo>
                    <a:pt x="106423" y="65548"/>
                    <a:pt x="109490" y="65548"/>
                    <a:pt x="112557" y="66369"/>
                  </a:cubicBezTo>
                  <a:cubicBezTo>
                    <a:pt x="117811" y="68437"/>
                    <a:pt x="120878" y="74209"/>
                    <a:pt x="118690" y="79161"/>
                  </a:cubicBezTo>
                  <a:close/>
                </a:path>
              </a:pathLst>
            </a:custGeom>
            <a:solidFill>
              <a:schemeClr val="accent1">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0" name="Google Shape;200;p80"/>
            <p:cNvSpPr/>
            <p:nvPr/>
          </p:nvSpPr>
          <p:spPr>
            <a:xfrm>
              <a:off x="2850906" y="1994632"/>
              <a:ext cx="781603" cy="1023235"/>
            </a:xfrm>
            <a:custGeom>
              <a:avLst/>
              <a:gdLst/>
              <a:ahLst/>
              <a:cxnLst/>
              <a:rect l="l" t="t" r="r" b="b"/>
              <a:pathLst>
                <a:path w="120000" h="120000" extrusionOk="0">
                  <a:moveTo>
                    <a:pt x="119916" y="76334"/>
                  </a:moveTo>
                  <a:cubicBezTo>
                    <a:pt x="119429" y="81171"/>
                    <a:pt x="118942" y="86013"/>
                    <a:pt x="117475" y="90107"/>
                  </a:cubicBezTo>
                  <a:cubicBezTo>
                    <a:pt x="71168" y="96067"/>
                    <a:pt x="71168" y="96067"/>
                    <a:pt x="71168" y="96067"/>
                  </a:cubicBezTo>
                  <a:cubicBezTo>
                    <a:pt x="68733" y="96441"/>
                    <a:pt x="67754" y="97926"/>
                    <a:pt x="67754" y="99418"/>
                  </a:cubicBezTo>
                  <a:cubicBezTo>
                    <a:pt x="68246" y="101278"/>
                    <a:pt x="69220" y="102395"/>
                    <a:pt x="71168" y="103512"/>
                  </a:cubicBezTo>
                  <a:cubicBezTo>
                    <a:pt x="74095" y="104629"/>
                    <a:pt x="76043" y="106863"/>
                    <a:pt x="76530" y="109471"/>
                  </a:cubicBezTo>
                  <a:cubicBezTo>
                    <a:pt x="77503" y="114314"/>
                    <a:pt x="73121" y="118782"/>
                    <a:pt x="66780" y="119899"/>
                  </a:cubicBezTo>
                  <a:cubicBezTo>
                    <a:pt x="60444" y="120642"/>
                    <a:pt x="54596" y="117291"/>
                    <a:pt x="53622" y="112448"/>
                  </a:cubicBezTo>
                  <a:cubicBezTo>
                    <a:pt x="53135" y="109845"/>
                    <a:pt x="54109" y="107237"/>
                    <a:pt x="56057" y="105377"/>
                  </a:cubicBezTo>
                  <a:cubicBezTo>
                    <a:pt x="57517" y="103886"/>
                    <a:pt x="58010" y="102395"/>
                    <a:pt x="57517" y="100909"/>
                  </a:cubicBezTo>
                  <a:cubicBezTo>
                    <a:pt x="57517" y="99043"/>
                    <a:pt x="55570" y="98301"/>
                    <a:pt x="53135" y="98301"/>
                  </a:cubicBezTo>
                  <a:cubicBezTo>
                    <a:pt x="53135" y="98301"/>
                    <a:pt x="53135" y="98301"/>
                    <a:pt x="53135" y="98301"/>
                  </a:cubicBezTo>
                  <a:cubicBezTo>
                    <a:pt x="0" y="105003"/>
                    <a:pt x="0" y="105003"/>
                    <a:pt x="0" y="105003"/>
                  </a:cubicBezTo>
                  <a:cubicBezTo>
                    <a:pt x="18525" y="67766"/>
                    <a:pt x="18525" y="67766"/>
                    <a:pt x="18525" y="67766"/>
                  </a:cubicBezTo>
                  <a:cubicBezTo>
                    <a:pt x="18525" y="67766"/>
                    <a:pt x="18525" y="68140"/>
                    <a:pt x="18525" y="68140"/>
                  </a:cubicBezTo>
                  <a:cubicBezTo>
                    <a:pt x="20472" y="71491"/>
                    <a:pt x="23886" y="74100"/>
                    <a:pt x="28274" y="75585"/>
                  </a:cubicBezTo>
                  <a:cubicBezTo>
                    <a:pt x="37044" y="78194"/>
                    <a:pt x="46794" y="74842"/>
                    <a:pt x="50208" y="68140"/>
                  </a:cubicBezTo>
                  <a:cubicBezTo>
                    <a:pt x="53622" y="61438"/>
                    <a:pt x="49234" y="53993"/>
                    <a:pt x="40458" y="51384"/>
                  </a:cubicBezTo>
                  <a:cubicBezTo>
                    <a:pt x="36071" y="50267"/>
                    <a:pt x="30709" y="50641"/>
                    <a:pt x="26321" y="52127"/>
                  </a:cubicBezTo>
                  <a:cubicBezTo>
                    <a:pt x="26321" y="52127"/>
                    <a:pt x="26321" y="52127"/>
                    <a:pt x="26321" y="52501"/>
                  </a:cubicBezTo>
                  <a:cubicBezTo>
                    <a:pt x="52156" y="0"/>
                    <a:pt x="52156" y="0"/>
                    <a:pt x="52156" y="0"/>
                  </a:cubicBezTo>
                  <a:cubicBezTo>
                    <a:pt x="57517" y="1491"/>
                    <a:pt x="62879" y="2976"/>
                    <a:pt x="67754" y="5211"/>
                  </a:cubicBezTo>
                  <a:cubicBezTo>
                    <a:pt x="114067" y="23458"/>
                    <a:pt x="120889" y="48776"/>
                    <a:pt x="119916" y="76334"/>
                  </a:cubicBezTo>
                  <a:close/>
                </a:path>
              </a:pathLst>
            </a:custGeom>
            <a:solidFill>
              <a:schemeClr val="accent1">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1" name="Google Shape;201;p80"/>
            <p:cNvSpPr/>
            <p:nvPr/>
          </p:nvSpPr>
          <p:spPr>
            <a:xfrm>
              <a:off x="2034932" y="2254982"/>
              <a:ext cx="758825" cy="768350"/>
            </a:xfrm>
            <a:custGeom>
              <a:avLst/>
              <a:gdLst/>
              <a:ahLst/>
              <a:cxnLst/>
              <a:rect l="l" t="t" r="r" b="b"/>
              <a:pathLst>
                <a:path w="120000" h="120000" extrusionOk="0">
                  <a:moveTo>
                    <a:pt x="67277" y="109088"/>
                  </a:moveTo>
                  <a:cubicBezTo>
                    <a:pt x="70294" y="105122"/>
                    <a:pt x="71800" y="100166"/>
                    <a:pt x="70794" y="95205"/>
                  </a:cubicBezTo>
                  <a:cubicBezTo>
                    <a:pt x="69288" y="85783"/>
                    <a:pt x="60250" y="79338"/>
                    <a:pt x="51211" y="81322"/>
                  </a:cubicBezTo>
                  <a:cubicBezTo>
                    <a:pt x="41672" y="82811"/>
                    <a:pt x="35144" y="91238"/>
                    <a:pt x="36650" y="100661"/>
                  </a:cubicBezTo>
                  <a:cubicBezTo>
                    <a:pt x="37655" y="105622"/>
                    <a:pt x="40672" y="110083"/>
                    <a:pt x="44688" y="112561"/>
                  </a:cubicBezTo>
                  <a:cubicBezTo>
                    <a:pt x="44688" y="112561"/>
                    <a:pt x="45188" y="112561"/>
                    <a:pt x="45188" y="112561"/>
                  </a:cubicBezTo>
                  <a:cubicBezTo>
                    <a:pt x="0" y="120000"/>
                    <a:pt x="0" y="120000"/>
                    <a:pt x="0" y="120000"/>
                  </a:cubicBezTo>
                  <a:cubicBezTo>
                    <a:pt x="1005" y="117522"/>
                    <a:pt x="3011" y="114544"/>
                    <a:pt x="5022" y="111572"/>
                  </a:cubicBezTo>
                  <a:cubicBezTo>
                    <a:pt x="6527" y="108594"/>
                    <a:pt x="18077" y="91733"/>
                    <a:pt x="23600" y="83305"/>
                  </a:cubicBezTo>
                  <a:cubicBezTo>
                    <a:pt x="25605" y="80333"/>
                    <a:pt x="26111" y="76861"/>
                    <a:pt x="25105" y="73883"/>
                  </a:cubicBezTo>
                  <a:cubicBezTo>
                    <a:pt x="15566" y="44133"/>
                    <a:pt x="24100" y="18844"/>
                    <a:pt x="36650" y="0"/>
                  </a:cubicBezTo>
                  <a:cubicBezTo>
                    <a:pt x="72805" y="44133"/>
                    <a:pt x="72805" y="44133"/>
                    <a:pt x="72805" y="44133"/>
                  </a:cubicBezTo>
                  <a:cubicBezTo>
                    <a:pt x="74311" y="45622"/>
                    <a:pt x="76822" y="46116"/>
                    <a:pt x="78827" y="44627"/>
                  </a:cubicBezTo>
                  <a:cubicBezTo>
                    <a:pt x="80333" y="43138"/>
                    <a:pt x="81338" y="41155"/>
                    <a:pt x="81338" y="39172"/>
                  </a:cubicBezTo>
                  <a:cubicBezTo>
                    <a:pt x="81338" y="35700"/>
                    <a:pt x="82844" y="32727"/>
                    <a:pt x="85855" y="30250"/>
                  </a:cubicBezTo>
                  <a:cubicBezTo>
                    <a:pt x="90877" y="26283"/>
                    <a:pt x="98411" y="26777"/>
                    <a:pt x="102927" y="31733"/>
                  </a:cubicBezTo>
                  <a:cubicBezTo>
                    <a:pt x="106944" y="37188"/>
                    <a:pt x="105938" y="44627"/>
                    <a:pt x="100922" y="48594"/>
                  </a:cubicBezTo>
                  <a:cubicBezTo>
                    <a:pt x="98411" y="51072"/>
                    <a:pt x="94894" y="51572"/>
                    <a:pt x="91383" y="51072"/>
                  </a:cubicBezTo>
                  <a:cubicBezTo>
                    <a:pt x="89372" y="50577"/>
                    <a:pt x="86861" y="51572"/>
                    <a:pt x="85355" y="52561"/>
                  </a:cubicBezTo>
                  <a:cubicBezTo>
                    <a:pt x="83850" y="54050"/>
                    <a:pt x="83350" y="56527"/>
                    <a:pt x="84855" y="58016"/>
                  </a:cubicBezTo>
                  <a:cubicBezTo>
                    <a:pt x="120000" y="100661"/>
                    <a:pt x="120000" y="100661"/>
                    <a:pt x="120000" y="100661"/>
                  </a:cubicBezTo>
                  <a:cubicBezTo>
                    <a:pt x="66777" y="109088"/>
                    <a:pt x="66777" y="109088"/>
                    <a:pt x="66777" y="109088"/>
                  </a:cubicBezTo>
                  <a:cubicBezTo>
                    <a:pt x="67277" y="109088"/>
                    <a:pt x="67277" y="109088"/>
                    <a:pt x="67277" y="109088"/>
                  </a:cubicBezTo>
                  <a:close/>
                </a:path>
              </a:pathLst>
            </a:custGeom>
            <a:solidFill>
              <a:schemeClr val="accent1">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2" name="Google Shape;202;p80"/>
            <p:cNvSpPr/>
            <p:nvPr/>
          </p:nvSpPr>
          <p:spPr>
            <a:xfrm>
              <a:off x="2011515" y="2806550"/>
              <a:ext cx="788592" cy="852667"/>
            </a:xfrm>
            <a:custGeom>
              <a:avLst/>
              <a:gdLst/>
              <a:ahLst/>
              <a:cxnLst/>
              <a:rect l="l" t="t" r="r" b="b"/>
              <a:pathLst>
                <a:path w="120000" h="120000" extrusionOk="0">
                  <a:moveTo>
                    <a:pt x="120000" y="17550"/>
                  </a:moveTo>
                  <a:cubicBezTo>
                    <a:pt x="101641" y="62235"/>
                    <a:pt x="101641" y="62235"/>
                    <a:pt x="101641" y="62235"/>
                  </a:cubicBezTo>
                  <a:cubicBezTo>
                    <a:pt x="101641" y="62235"/>
                    <a:pt x="101641" y="62235"/>
                    <a:pt x="101158" y="62235"/>
                  </a:cubicBezTo>
                  <a:cubicBezTo>
                    <a:pt x="99709" y="57764"/>
                    <a:pt x="96324" y="54641"/>
                    <a:pt x="91496" y="52849"/>
                  </a:cubicBezTo>
                  <a:cubicBezTo>
                    <a:pt x="83282" y="50169"/>
                    <a:pt x="73620" y="54191"/>
                    <a:pt x="70234" y="62235"/>
                  </a:cubicBezTo>
                  <a:cubicBezTo>
                    <a:pt x="66855" y="69830"/>
                    <a:pt x="71200" y="78767"/>
                    <a:pt x="79897" y="81896"/>
                  </a:cubicBezTo>
                  <a:cubicBezTo>
                    <a:pt x="84248" y="83682"/>
                    <a:pt x="89559" y="83238"/>
                    <a:pt x="93427" y="81003"/>
                  </a:cubicBezTo>
                  <a:cubicBezTo>
                    <a:pt x="93910" y="81003"/>
                    <a:pt x="93910" y="81003"/>
                    <a:pt x="93910" y="81003"/>
                  </a:cubicBezTo>
                  <a:cubicBezTo>
                    <a:pt x="79897" y="115852"/>
                    <a:pt x="79897" y="115852"/>
                    <a:pt x="79897" y="115852"/>
                  </a:cubicBezTo>
                  <a:cubicBezTo>
                    <a:pt x="52841" y="122110"/>
                    <a:pt x="37868" y="119431"/>
                    <a:pt x="37868" y="119431"/>
                  </a:cubicBezTo>
                  <a:cubicBezTo>
                    <a:pt x="28200" y="118537"/>
                    <a:pt x="22406" y="108258"/>
                    <a:pt x="23372" y="101556"/>
                  </a:cubicBezTo>
                  <a:cubicBezTo>
                    <a:pt x="24820" y="94405"/>
                    <a:pt x="25303" y="91277"/>
                    <a:pt x="20958" y="88153"/>
                  </a:cubicBezTo>
                  <a:cubicBezTo>
                    <a:pt x="17089" y="85468"/>
                    <a:pt x="17089" y="81896"/>
                    <a:pt x="19021" y="80553"/>
                  </a:cubicBezTo>
                  <a:cubicBezTo>
                    <a:pt x="20958" y="79216"/>
                    <a:pt x="27717" y="76531"/>
                    <a:pt x="27717" y="76531"/>
                  </a:cubicBezTo>
                  <a:cubicBezTo>
                    <a:pt x="27717" y="76531"/>
                    <a:pt x="22889" y="73408"/>
                    <a:pt x="19986" y="72509"/>
                  </a:cubicBezTo>
                  <a:cubicBezTo>
                    <a:pt x="17089" y="71172"/>
                    <a:pt x="15641" y="66701"/>
                    <a:pt x="17089" y="64021"/>
                  </a:cubicBezTo>
                  <a:cubicBezTo>
                    <a:pt x="18538" y="61342"/>
                    <a:pt x="19021" y="54641"/>
                    <a:pt x="19021" y="54641"/>
                  </a:cubicBezTo>
                  <a:cubicBezTo>
                    <a:pt x="19021" y="54641"/>
                    <a:pt x="12261" y="51512"/>
                    <a:pt x="5013" y="47934"/>
                  </a:cubicBezTo>
                  <a:cubicBezTo>
                    <a:pt x="179" y="45703"/>
                    <a:pt x="-1268" y="42125"/>
                    <a:pt x="1145" y="35873"/>
                  </a:cubicBezTo>
                  <a:cubicBezTo>
                    <a:pt x="49461" y="28273"/>
                    <a:pt x="49461" y="28273"/>
                    <a:pt x="49461" y="28273"/>
                  </a:cubicBezTo>
                  <a:cubicBezTo>
                    <a:pt x="51393" y="28273"/>
                    <a:pt x="52841" y="26487"/>
                    <a:pt x="52841" y="24257"/>
                  </a:cubicBezTo>
                  <a:cubicBezTo>
                    <a:pt x="52358" y="22465"/>
                    <a:pt x="50910" y="20678"/>
                    <a:pt x="49461" y="19785"/>
                  </a:cubicBezTo>
                  <a:cubicBezTo>
                    <a:pt x="46564" y="17999"/>
                    <a:pt x="44628" y="15763"/>
                    <a:pt x="44145" y="12191"/>
                  </a:cubicBezTo>
                  <a:cubicBezTo>
                    <a:pt x="42696" y="6382"/>
                    <a:pt x="47047" y="1018"/>
                    <a:pt x="53324" y="125"/>
                  </a:cubicBezTo>
                  <a:cubicBezTo>
                    <a:pt x="59606" y="-767"/>
                    <a:pt x="65889" y="3254"/>
                    <a:pt x="66855" y="9062"/>
                  </a:cubicBezTo>
                  <a:cubicBezTo>
                    <a:pt x="67337" y="12191"/>
                    <a:pt x="66372" y="15319"/>
                    <a:pt x="64440" y="17550"/>
                  </a:cubicBezTo>
                  <a:cubicBezTo>
                    <a:pt x="62986" y="18892"/>
                    <a:pt x="62503" y="21128"/>
                    <a:pt x="62503" y="22914"/>
                  </a:cubicBezTo>
                  <a:cubicBezTo>
                    <a:pt x="62986" y="24700"/>
                    <a:pt x="64923" y="26043"/>
                    <a:pt x="67337" y="25594"/>
                  </a:cubicBezTo>
                  <a:lnTo>
                    <a:pt x="120000" y="17550"/>
                  </a:lnTo>
                  <a:close/>
                </a:path>
              </a:pathLst>
            </a:custGeom>
            <a:solidFill>
              <a:schemeClr val="accent1">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3" name="Google Shape;203;p80"/>
            <p:cNvSpPr/>
            <p:nvPr/>
          </p:nvSpPr>
          <p:spPr>
            <a:xfrm>
              <a:off x="2499260" y="2943958"/>
              <a:ext cx="888222" cy="1000126"/>
            </a:xfrm>
            <a:custGeom>
              <a:avLst/>
              <a:gdLst/>
              <a:ahLst/>
              <a:cxnLst/>
              <a:rect l="l" t="t" r="r" b="b"/>
              <a:pathLst>
                <a:path w="120000" h="120000" extrusionOk="0">
                  <a:moveTo>
                    <a:pt x="120000" y="81905"/>
                  </a:moveTo>
                  <a:cubicBezTo>
                    <a:pt x="120000" y="94477"/>
                    <a:pt x="120000" y="109333"/>
                    <a:pt x="120000" y="109333"/>
                  </a:cubicBezTo>
                  <a:cubicBezTo>
                    <a:pt x="120000" y="109333"/>
                    <a:pt x="103269" y="120000"/>
                    <a:pt x="62950" y="120000"/>
                  </a:cubicBezTo>
                  <a:cubicBezTo>
                    <a:pt x="22626" y="120000"/>
                    <a:pt x="5901" y="109333"/>
                    <a:pt x="5901" y="109333"/>
                  </a:cubicBezTo>
                  <a:cubicBezTo>
                    <a:pt x="5901" y="91811"/>
                    <a:pt x="5901" y="91811"/>
                    <a:pt x="5901" y="91811"/>
                  </a:cubicBezTo>
                  <a:cubicBezTo>
                    <a:pt x="22199" y="52572"/>
                    <a:pt x="22199" y="52572"/>
                    <a:pt x="22199" y="52572"/>
                  </a:cubicBezTo>
                  <a:cubicBezTo>
                    <a:pt x="23059" y="51050"/>
                    <a:pt x="22199" y="49522"/>
                    <a:pt x="20485" y="48761"/>
                  </a:cubicBezTo>
                  <a:cubicBezTo>
                    <a:pt x="18765" y="48383"/>
                    <a:pt x="16624" y="48383"/>
                    <a:pt x="14904" y="49144"/>
                  </a:cubicBezTo>
                  <a:cubicBezTo>
                    <a:pt x="12763" y="50283"/>
                    <a:pt x="9329" y="50666"/>
                    <a:pt x="6755" y="49522"/>
                  </a:cubicBezTo>
                  <a:cubicBezTo>
                    <a:pt x="1180" y="48000"/>
                    <a:pt x="-1393" y="42666"/>
                    <a:pt x="753" y="37716"/>
                  </a:cubicBezTo>
                  <a:cubicBezTo>
                    <a:pt x="2467" y="33144"/>
                    <a:pt x="8469" y="30855"/>
                    <a:pt x="14050" y="32383"/>
                  </a:cubicBezTo>
                  <a:cubicBezTo>
                    <a:pt x="16624" y="33522"/>
                    <a:pt x="18765" y="35427"/>
                    <a:pt x="20052" y="37716"/>
                  </a:cubicBezTo>
                  <a:cubicBezTo>
                    <a:pt x="20485" y="39238"/>
                    <a:pt x="21772" y="40761"/>
                    <a:pt x="23486" y="41144"/>
                  </a:cubicBezTo>
                  <a:cubicBezTo>
                    <a:pt x="25200" y="41905"/>
                    <a:pt x="27347" y="41144"/>
                    <a:pt x="28201" y="39616"/>
                  </a:cubicBezTo>
                  <a:cubicBezTo>
                    <a:pt x="44932" y="0"/>
                    <a:pt x="44932" y="0"/>
                    <a:pt x="44932" y="0"/>
                  </a:cubicBezTo>
                  <a:cubicBezTo>
                    <a:pt x="73673" y="31616"/>
                    <a:pt x="73673" y="31616"/>
                    <a:pt x="73673" y="31616"/>
                  </a:cubicBezTo>
                  <a:cubicBezTo>
                    <a:pt x="73673" y="31616"/>
                    <a:pt x="73673" y="31616"/>
                    <a:pt x="73246" y="31616"/>
                  </a:cubicBezTo>
                  <a:cubicBezTo>
                    <a:pt x="69385" y="30855"/>
                    <a:pt x="65091" y="32000"/>
                    <a:pt x="61663" y="34283"/>
                  </a:cubicBezTo>
                  <a:cubicBezTo>
                    <a:pt x="55228" y="38855"/>
                    <a:pt x="54368" y="47238"/>
                    <a:pt x="59516" y="52950"/>
                  </a:cubicBezTo>
                  <a:cubicBezTo>
                    <a:pt x="64664" y="58666"/>
                    <a:pt x="74100" y="59427"/>
                    <a:pt x="80535" y="54855"/>
                  </a:cubicBezTo>
                  <a:cubicBezTo>
                    <a:pt x="83536" y="52188"/>
                    <a:pt x="85683" y="48761"/>
                    <a:pt x="85683" y="44950"/>
                  </a:cubicBezTo>
                  <a:cubicBezTo>
                    <a:pt x="85683" y="44950"/>
                    <a:pt x="85683" y="44572"/>
                    <a:pt x="85683" y="44572"/>
                  </a:cubicBezTo>
                  <a:lnTo>
                    <a:pt x="120000" y="81905"/>
                  </a:lnTo>
                  <a:close/>
                </a:path>
              </a:pathLst>
            </a:custGeom>
            <a:solidFill>
              <a:schemeClr val="accent1"/>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4" name="Google Shape;204;p80"/>
            <p:cNvSpPr/>
            <p:nvPr/>
          </p:nvSpPr>
          <p:spPr>
            <a:xfrm>
              <a:off x="2857257" y="2801083"/>
              <a:ext cx="752476" cy="771525"/>
            </a:xfrm>
            <a:custGeom>
              <a:avLst/>
              <a:gdLst/>
              <a:ahLst/>
              <a:cxnLst/>
              <a:rect l="l" t="t" r="r" b="b"/>
              <a:pathLst>
                <a:path w="120000" h="120000" extrusionOk="0">
                  <a:moveTo>
                    <a:pt x="120000" y="0"/>
                  </a:moveTo>
                  <a:cubicBezTo>
                    <a:pt x="113922" y="22716"/>
                    <a:pt x="102783" y="38022"/>
                    <a:pt x="96200" y="49877"/>
                  </a:cubicBezTo>
                  <a:cubicBezTo>
                    <a:pt x="87594" y="65677"/>
                    <a:pt x="84555" y="96294"/>
                    <a:pt x="84555" y="110122"/>
                  </a:cubicBezTo>
                  <a:cubicBezTo>
                    <a:pt x="84555" y="120000"/>
                    <a:pt x="84555" y="120000"/>
                    <a:pt x="84555" y="120000"/>
                  </a:cubicBezTo>
                  <a:cubicBezTo>
                    <a:pt x="47088" y="75555"/>
                    <a:pt x="47088" y="75555"/>
                    <a:pt x="47088" y="75555"/>
                  </a:cubicBezTo>
                  <a:cubicBezTo>
                    <a:pt x="46077" y="73577"/>
                    <a:pt x="43544" y="73577"/>
                    <a:pt x="41516" y="75061"/>
                  </a:cubicBezTo>
                  <a:cubicBezTo>
                    <a:pt x="40000" y="76050"/>
                    <a:pt x="38988" y="78022"/>
                    <a:pt x="38988" y="80494"/>
                  </a:cubicBezTo>
                  <a:cubicBezTo>
                    <a:pt x="38483" y="83455"/>
                    <a:pt x="37466" y="86911"/>
                    <a:pt x="34427" y="89383"/>
                  </a:cubicBezTo>
                  <a:cubicBezTo>
                    <a:pt x="29366" y="93333"/>
                    <a:pt x="21772" y="92344"/>
                    <a:pt x="17216" y="87405"/>
                  </a:cubicBezTo>
                  <a:cubicBezTo>
                    <a:pt x="13166" y="82466"/>
                    <a:pt x="13672" y="75061"/>
                    <a:pt x="19238" y="70616"/>
                  </a:cubicBezTo>
                  <a:cubicBezTo>
                    <a:pt x="21772" y="68644"/>
                    <a:pt x="25316" y="67655"/>
                    <a:pt x="28861" y="68150"/>
                  </a:cubicBezTo>
                  <a:cubicBezTo>
                    <a:pt x="30883" y="68644"/>
                    <a:pt x="32911" y="68150"/>
                    <a:pt x="34938" y="66666"/>
                  </a:cubicBezTo>
                  <a:cubicBezTo>
                    <a:pt x="36455" y="65183"/>
                    <a:pt x="36961" y="62716"/>
                    <a:pt x="35444" y="61233"/>
                  </a:cubicBezTo>
                  <a:cubicBezTo>
                    <a:pt x="0" y="18766"/>
                    <a:pt x="0" y="18766"/>
                    <a:pt x="0" y="18766"/>
                  </a:cubicBezTo>
                  <a:cubicBezTo>
                    <a:pt x="53166" y="10372"/>
                    <a:pt x="53166" y="10372"/>
                    <a:pt x="53166" y="10372"/>
                  </a:cubicBezTo>
                  <a:cubicBezTo>
                    <a:pt x="53166" y="10372"/>
                    <a:pt x="53166" y="10866"/>
                    <a:pt x="53166" y="10866"/>
                  </a:cubicBezTo>
                  <a:cubicBezTo>
                    <a:pt x="50127" y="14816"/>
                    <a:pt x="48605" y="19755"/>
                    <a:pt x="49116" y="24200"/>
                  </a:cubicBezTo>
                  <a:cubicBezTo>
                    <a:pt x="51138" y="33577"/>
                    <a:pt x="59744" y="40000"/>
                    <a:pt x="69366" y="38516"/>
                  </a:cubicBezTo>
                  <a:cubicBezTo>
                    <a:pt x="78988" y="37038"/>
                    <a:pt x="85572" y="28150"/>
                    <a:pt x="84050" y="18766"/>
                  </a:cubicBezTo>
                  <a:cubicBezTo>
                    <a:pt x="83038" y="13827"/>
                    <a:pt x="80000" y="9877"/>
                    <a:pt x="75950" y="7405"/>
                  </a:cubicBezTo>
                  <a:cubicBezTo>
                    <a:pt x="75444" y="6911"/>
                    <a:pt x="75444" y="6911"/>
                    <a:pt x="75444" y="6911"/>
                  </a:cubicBezTo>
                  <a:lnTo>
                    <a:pt x="120000" y="0"/>
                  </a:lnTo>
                  <a:close/>
                </a:path>
              </a:pathLst>
            </a:custGeom>
            <a:solidFill>
              <a:schemeClr val="accent1">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5" name="Google Shape;205;p80"/>
            <p:cNvSpPr/>
            <p:nvPr/>
          </p:nvSpPr>
          <p:spPr>
            <a:xfrm>
              <a:off x="2668685" y="4086828"/>
              <a:ext cx="595100" cy="181898"/>
            </a:xfrm>
            <a:custGeom>
              <a:avLst/>
              <a:gdLst/>
              <a:ahLst/>
              <a:cxnLst/>
              <a:rect l="l" t="t" r="r" b="b"/>
              <a:pathLst>
                <a:path w="120000" h="120000" extrusionOk="0">
                  <a:moveTo>
                    <a:pt x="116134" y="87"/>
                  </a:moveTo>
                  <a:cubicBezTo>
                    <a:pt x="115496" y="87"/>
                    <a:pt x="114851" y="87"/>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18938"/>
                    <a:pt x="1534" y="23127"/>
                  </a:cubicBezTo>
                  <a:cubicBezTo>
                    <a:pt x="46989" y="109003"/>
                    <a:pt x="46989" y="109003"/>
                    <a:pt x="46989" y="109003"/>
                  </a:cubicBezTo>
                  <a:cubicBezTo>
                    <a:pt x="54675" y="123665"/>
                    <a:pt x="64915" y="123665"/>
                    <a:pt x="72601" y="109003"/>
                  </a:cubicBezTo>
                  <a:cubicBezTo>
                    <a:pt x="118056" y="23127"/>
                    <a:pt x="118056" y="23127"/>
                    <a:pt x="118056" y="23127"/>
                  </a:cubicBezTo>
                  <a:cubicBezTo>
                    <a:pt x="119977" y="18938"/>
                    <a:pt x="120616" y="12654"/>
                    <a:pt x="119333" y="6370"/>
                  </a:cubicBezTo>
                  <a:cubicBezTo>
                    <a:pt x="118694" y="2181"/>
                    <a:pt x="117417" y="87"/>
                    <a:pt x="116134" y="87"/>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6" name="Google Shape;206;p80"/>
            <p:cNvSpPr/>
            <p:nvPr/>
          </p:nvSpPr>
          <p:spPr>
            <a:xfrm>
              <a:off x="2668685" y="4229703"/>
              <a:ext cx="595100" cy="181898"/>
            </a:xfrm>
            <a:custGeom>
              <a:avLst/>
              <a:gdLst/>
              <a:ahLst/>
              <a:cxnLst/>
              <a:rect l="l" t="t" r="r" b="b"/>
              <a:pathLst>
                <a:path w="120000" h="120000" extrusionOk="0">
                  <a:moveTo>
                    <a:pt x="116134" y="87"/>
                  </a:moveTo>
                  <a:cubicBezTo>
                    <a:pt x="115496" y="87"/>
                    <a:pt x="114851" y="2181"/>
                    <a:pt x="114213" y="2181"/>
                  </a:cubicBezTo>
                  <a:cubicBezTo>
                    <a:pt x="68758" y="88058"/>
                    <a:pt x="68758" y="88058"/>
                    <a:pt x="68758" y="88058"/>
                  </a:cubicBezTo>
                  <a:cubicBezTo>
                    <a:pt x="62994" y="98530"/>
                    <a:pt x="56591" y="98530"/>
                    <a:pt x="50832" y="88058"/>
                  </a:cubicBezTo>
                  <a:cubicBezTo>
                    <a:pt x="5377" y="2181"/>
                    <a:pt x="5377" y="2181"/>
                    <a:pt x="5377" y="2181"/>
                  </a:cubicBezTo>
                  <a:cubicBezTo>
                    <a:pt x="4095" y="-2007"/>
                    <a:pt x="1534" y="87"/>
                    <a:pt x="252" y="6370"/>
                  </a:cubicBezTo>
                  <a:cubicBezTo>
                    <a:pt x="-386" y="12654"/>
                    <a:pt x="252" y="21032"/>
                    <a:pt x="1534" y="25221"/>
                  </a:cubicBezTo>
                  <a:cubicBezTo>
                    <a:pt x="46989" y="109003"/>
                    <a:pt x="46989" y="109003"/>
                    <a:pt x="46989" y="109003"/>
                  </a:cubicBezTo>
                  <a:cubicBezTo>
                    <a:pt x="54675" y="123665"/>
                    <a:pt x="64915" y="123665"/>
                    <a:pt x="72601" y="109003"/>
                  </a:cubicBezTo>
                  <a:cubicBezTo>
                    <a:pt x="118056" y="25221"/>
                    <a:pt x="118056" y="25221"/>
                    <a:pt x="118056" y="25221"/>
                  </a:cubicBezTo>
                  <a:cubicBezTo>
                    <a:pt x="119977" y="21032"/>
                    <a:pt x="120616" y="12654"/>
                    <a:pt x="119333" y="6370"/>
                  </a:cubicBezTo>
                  <a:cubicBezTo>
                    <a:pt x="118694" y="2181"/>
                    <a:pt x="117417" y="87"/>
                    <a:pt x="116134" y="87"/>
                  </a:cubicBezTo>
                  <a:close/>
                </a:path>
              </a:pathLst>
            </a:custGeom>
            <a:solidFill>
              <a:schemeClr val="accent1">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07" name="Google Shape;207;p80"/>
            <p:cNvSpPr/>
            <p:nvPr/>
          </p:nvSpPr>
          <p:spPr>
            <a:xfrm>
              <a:off x="2668685" y="4374692"/>
              <a:ext cx="595100" cy="182960"/>
            </a:xfrm>
            <a:custGeom>
              <a:avLst/>
              <a:gdLst/>
              <a:ahLst/>
              <a:cxnLst/>
              <a:rect l="l" t="t" r="r" b="b"/>
              <a:pathLst>
                <a:path w="120000" h="120000" extrusionOk="0">
                  <a:moveTo>
                    <a:pt x="116134" y="780"/>
                  </a:moveTo>
                  <a:cubicBezTo>
                    <a:pt x="115496" y="780"/>
                    <a:pt x="114851" y="780"/>
                    <a:pt x="114213" y="780"/>
                  </a:cubicBezTo>
                  <a:cubicBezTo>
                    <a:pt x="68758" y="86160"/>
                    <a:pt x="68758" y="86160"/>
                    <a:pt x="68758" y="86160"/>
                  </a:cubicBezTo>
                  <a:cubicBezTo>
                    <a:pt x="62994" y="96572"/>
                    <a:pt x="56591" y="96572"/>
                    <a:pt x="50832" y="86160"/>
                  </a:cubicBezTo>
                  <a:cubicBezTo>
                    <a:pt x="5377" y="780"/>
                    <a:pt x="5377" y="780"/>
                    <a:pt x="5377" y="780"/>
                  </a:cubicBezTo>
                  <a:cubicBezTo>
                    <a:pt x="4095" y="-1301"/>
                    <a:pt x="1534" y="780"/>
                    <a:pt x="252" y="7028"/>
                  </a:cubicBezTo>
                  <a:cubicBezTo>
                    <a:pt x="-386" y="13275"/>
                    <a:pt x="252" y="19522"/>
                    <a:pt x="1534" y="23687"/>
                  </a:cubicBezTo>
                  <a:cubicBezTo>
                    <a:pt x="46989" y="109067"/>
                    <a:pt x="46989" y="109067"/>
                    <a:pt x="46989" y="109067"/>
                  </a:cubicBezTo>
                  <a:cubicBezTo>
                    <a:pt x="54675" y="123644"/>
                    <a:pt x="64915" y="123644"/>
                    <a:pt x="72601" y="109067"/>
                  </a:cubicBezTo>
                  <a:cubicBezTo>
                    <a:pt x="118056" y="23687"/>
                    <a:pt x="118056" y="23687"/>
                    <a:pt x="118056" y="23687"/>
                  </a:cubicBezTo>
                  <a:cubicBezTo>
                    <a:pt x="119977" y="19522"/>
                    <a:pt x="120616" y="13275"/>
                    <a:pt x="119333" y="7028"/>
                  </a:cubicBezTo>
                  <a:cubicBezTo>
                    <a:pt x="118694" y="2863"/>
                    <a:pt x="117417" y="780"/>
                    <a:pt x="116134" y="780"/>
                  </a:cubicBezTo>
                  <a:close/>
                </a:path>
              </a:pathLst>
            </a:custGeom>
            <a:solidFill>
              <a:schemeClr val="accent1">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208" name="Google Shape;208;p80"/>
          <p:cNvGrpSpPr/>
          <p:nvPr/>
        </p:nvGrpSpPr>
        <p:grpSpPr>
          <a:xfrm>
            <a:off x="4044026" y="1953702"/>
            <a:ext cx="1619441" cy="2603950"/>
            <a:chOff x="4044026" y="1953702"/>
            <a:chExt cx="1619441" cy="2603950"/>
          </a:xfrm>
        </p:grpSpPr>
        <p:sp>
          <p:nvSpPr>
            <p:cNvPr id="209" name="Google Shape;209;p80"/>
            <p:cNvSpPr/>
            <p:nvPr/>
          </p:nvSpPr>
          <p:spPr>
            <a:xfrm>
              <a:off x="4319344" y="1953702"/>
              <a:ext cx="869950" cy="923581"/>
            </a:xfrm>
            <a:custGeom>
              <a:avLst/>
              <a:gdLst/>
              <a:ahLst/>
              <a:cxnLst/>
              <a:rect l="l" t="t" r="r" b="b"/>
              <a:pathLst>
                <a:path w="120000" h="120000" extrusionOk="0">
                  <a:moveTo>
                    <a:pt x="118689" y="79161"/>
                  </a:moveTo>
                  <a:cubicBezTo>
                    <a:pt x="116498" y="84525"/>
                    <a:pt x="110364" y="86995"/>
                    <a:pt x="105112" y="84933"/>
                  </a:cubicBezTo>
                  <a:cubicBezTo>
                    <a:pt x="102045" y="84112"/>
                    <a:pt x="99854" y="81636"/>
                    <a:pt x="98978" y="79161"/>
                  </a:cubicBezTo>
                  <a:cubicBezTo>
                    <a:pt x="98103" y="77512"/>
                    <a:pt x="96792" y="76272"/>
                    <a:pt x="95036" y="75444"/>
                  </a:cubicBezTo>
                  <a:cubicBezTo>
                    <a:pt x="93285" y="75037"/>
                    <a:pt x="91094" y="75858"/>
                    <a:pt x="90659" y="77512"/>
                  </a:cubicBezTo>
                  <a:cubicBezTo>
                    <a:pt x="73580" y="120000"/>
                    <a:pt x="73580" y="120000"/>
                    <a:pt x="73580" y="120000"/>
                  </a:cubicBezTo>
                  <a:cubicBezTo>
                    <a:pt x="43799" y="86174"/>
                    <a:pt x="43799" y="86174"/>
                    <a:pt x="43799" y="86174"/>
                  </a:cubicBezTo>
                  <a:cubicBezTo>
                    <a:pt x="43799" y="86174"/>
                    <a:pt x="44234" y="86174"/>
                    <a:pt x="44234" y="86174"/>
                  </a:cubicBezTo>
                  <a:cubicBezTo>
                    <a:pt x="48616" y="86588"/>
                    <a:pt x="52993" y="85760"/>
                    <a:pt x="56495" y="82871"/>
                  </a:cubicBezTo>
                  <a:cubicBezTo>
                    <a:pt x="62629" y="77920"/>
                    <a:pt x="63504" y="68845"/>
                    <a:pt x="58251" y="63072"/>
                  </a:cubicBezTo>
                  <a:cubicBezTo>
                    <a:pt x="52993" y="56886"/>
                    <a:pt x="43358" y="56059"/>
                    <a:pt x="37225" y="61010"/>
                  </a:cubicBezTo>
                  <a:cubicBezTo>
                    <a:pt x="33723" y="63486"/>
                    <a:pt x="31531" y="67196"/>
                    <a:pt x="31531" y="71320"/>
                  </a:cubicBezTo>
                  <a:cubicBezTo>
                    <a:pt x="31531" y="71734"/>
                    <a:pt x="31531" y="71734"/>
                    <a:pt x="31531" y="71734"/>
                  </a:cubicBezTo>
                  <a:cubicBezTo>
                    <a:pt x="0" y="35433"/>
                    <a:pt x="0" y="35433"/>
                    <a:pt x="0" y="35433"/>
                  </a:cubicBezTo>
                  <a:cubicBezTo>
                    <a:pt x="7008" y="26357"/>
                    <a:pt x="14893" y="19344"/>
                    <a:pt x="21461" y="14807"/>
                  </a:cubicBezTo>
                  <a:cubicBezTo>
                    <a:pt x="36349" y="4083"/>
                    <a:pt x="81459" y="-5819"/>
                    <a:pt x="120000" y="4083"/>
                  </a:cubicBezTo>
                  <a:cubicBezTo>
                    <a:pt x="96352" y="63072"/>
                    <a:pt x="96352" y="63072"/>
                    <a:pt x="96352" y="63072"/>
                  </a:cubicBezTo>
                  <a:cubicBezTo>
                    <a:pt x="96352" y="63072"/>
                    <a:pt x="96352" y="63072"/>
                    <a:pt x="96352" y="63072"/>
                  </a:cubicBezTo>
                  <a:cubicBezTo>
                    <a:pt x="95476" y="64721"/>
                    <a:pt x="96352" y="66783"/>
                    <a:pt x="98543" y="67196"/>
                  </a:cubicBezTo>
                  <a:cubicBezTo>
                    <a:pt x="100294" y="68023"/>
                    <a:pt x="102045" y="68023"/>
                    <a:pt x="103796" y="67196"/>
                  </a:cubicBezTo>
                  <a:cubicBezTo>
                    <a:pt x="106428" y="65548"/>
                    <a:pt x="109489" y="65548"/>
                    <a:pt x="112556" y="66369"/>
                  </a:cubicBezTo>
                  <a:cubicBezTo>
                    <a:pt x="117814" y="68437"/>
                    <a:pt x="120440" y="74209"/>
                    <a:pt x="118689" y="79161"/>
                  </a:cubicBezTo>
                  <a:close/>
                </a:path>
              </a:pathLst>
            </a:custGeom>
            <a:solidFill>
              <a:schemeClr val="accent2">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0" name="Google Shape;210;p80"/>
            <p:cNvSpPr/>
            <p:nvPr/>
          </p:nvSpPr>
          <p:spPr>
            <a:xfrm>
              <a:off x="4884494" y="1994632"/>
              <a:ext cx="778973" cy="1023235"/>
            </a:xfrm>
            <a:custGeom>
              <a:avLst/>
              <a:gdLst/>
              <a:ahLst/>
              <a:cxnLst/>
              <a:rect l="l" t="t" r="r" b="b"/>
              <a:pathLst>
                <a:path w="120000" h="120000" extrusionOk="0">
                  <a:moveTo>
                    <a:pt x="119831" y="76334"/>
                  </a:moveTo>
                  <a:cubicBezTo>
                    <a:pt x="119831" y="81171"/>
                    <a:pt x="118854" y="86013"/>
                    <a:pt x="117871" y="90107"/>
                  </a:cubicBezTo>
                  <a:cubicBezTo>
                    <a:pt x="70919" y="96067"/>
                    <a:pt x="70919" y="96067"/>
                    <a:pt x="70919" y="96067"/>
                  </a:cubicBezTo>
                  <a:cubicBezTo>
                    <a:pt x="68965" y="96441"/>
                    <a:pt x="67494" y="97926"/>
                    <a:pt x="67982" y="99418"/>
                  </a:cubicBezTo>
                  <a:cubicBezTo>
                    <a:pt x="68476" y="101278"/>
                    <a:pt x="69453" y="102395"/>
                    <a:pt x="71408" y="103512"/>
                  </a:cubicBezTo>
                  <a:cubicBezTo>
                    <a:pt x="73856" y="104629"/>
                    <a:pt x="76299" y="106863"/>
                    <a:pt x="76787" y="109471"/>
                  </a:cubicBezTo>
                  <a:cubicBezTo>
                    <a:pt x="77764" y="114314"/>
                    <a:pt x="73367" y="118782"/>
                    <a:pt x="67005" y="119899"/>
                  </a:cubicBezTo>
                  <a:cubicBezTo>
                    <a:pt x="60648" y="120642"/>
                    <a:pt x="54780" y="117291"/>
                    <a:pt x="53803" y="112448"/>
                  </a:cubicBezTo>
                  <a:cubicBezTo>
                    <a:pt x="52820" y="109845"/>
                    <a:pt x="53803" y="107237"/>
                    <a:pt x="56245" y="105377"/>
                  </a:cubicBezTo>
                  <a:cubicBezTo>
                    <a:pt x="57223" y="103886"/>
                    <a:pt x="58205" y="102395"/>
                    <a:pt x="57711" y="100909"/>
                  </a:cubicBezTo>
                  <a:cubicBezTo>
                    <a:pt x="57223" y="99043"/>
                    <a:pt x="55268" y="98301"/>
                    <a:pt x="53314" y="98301"/>
                  </a:cubicBezTo>
                  <a:cubicBezTo>
                    <a:pt x="53314" y="98301"/>
                    <a:pt x="53314" y="98301"/>
                    <a:pt x="53314" y="98301"/>
                  </a:cubicBezTo>
                  <a:cubicBezTo>
                    <a:pt x="0" y="105003"/>
                    <a:pt x="0" y="105003"/>
                    <a:pt x="0" y="105003"/>
                  </a:cubicBezTo>
                  <a:cubicBezTo>
                    <a:pt x="18099" y="67766"/>
                    <a:pt x="18099" y="67766"/>
                    <a:pt x="18099" y="67766"/>
                  </a:cubicBezTo>
                  <a:cubicBezTo>
                    <a:pt x="18587" y="67766"/>
                    <a:pt x="18587" y="68140"/>
                    <a:pt x="18587" y="68140"/>
                  </a:cubicBezTo>
                  <a:cubicBezTo>
                    <a:pt x="20053" y="71491"/>
                    <a:pt x="23967" y="74100"/>
                    <a:pt x="28370" y="75585"/>
                  </a:cubicBezTo>
                  <a:cubicBezTo>
                    <a:pt x="37169" y="78194"/>
                    <a:pt x="46952" y="74842"/>
                    <a:pt x="50377" y="68140"/>
                  </a:cubicBezTo>
                  <a:cubicBezTo>
                    <a:pt x="53314" y="61438"/>
                    <a:pt x="48911" y="53993"/>
                    <a:pt x="40106" y="51384"/>
                  </a:cubicBezTo>
                  <a:cubicBezTo>
                    <a:pt x="35704" y="50267"/>
                    <a:pt x="30812" y="50641"/>
                    <a:pt x="26410" y="52127"/>
                  </a:cubicBezTo>
                  <a:cubicBezTo>
                    <a:pt x="26410" y="52127"/>
                    <a:pt x="25921" y="52127"/>
                    <a:pt x="25921" y="52501"/>
                  </a:cubicBezTo>
                  <a:cubicBezTo>
                    <a:pt x="51843" y="0"/>
                    <a:pt x="51843" y="0"/>
                    <a:pt x="51843" y="0"/>
                  </a:cubicBezTo>
                  <a:cubicBezTo>
                    <a:pt x="57223" y="1491"/>
                    <a:pt x="63091" y="2976"/>
                    <a:pt x="67982" y="5211"/>
                  </a:cubicBezTo>
                  <a:cubicBezTo>
                    <a:pt x="113963" y="23458"/>
                    <a:pt x="121297" y="48776"/>
                    <a:pt x="119831" y="76334"/>
                  </a:cubicBezTo>
                  <a:close/>
                </a:path>
              </a:pathLst>
            </a:custGeom>
            <a:solidFill>
              <a:schemeClr val="accent2">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1" name="Google Shape;211;p80"/>
            <p:cNvSpPr/>
            <p:nvPr/>
          </p:nvSpPr>
          <p:spPr>
            <a:xfrm>
              <a:off x="4065344" y="2254982"/>
              <a:ext cx="762001" cy="768350"/>
            </a:xfrm>
            <a:custGeom>
              <a:avLst/>
              <a:gdLst/>
              <a:ahLst/>
              <a:cxnLst/>
              <a:rect l="l" t="t" r="r" b="b"/>
              <a:pathLst>
                <a:path w="120000" h="120000" extrusionOk="0">
                  <a:moveTo>
                    <a:pt x="67500" y="109088"/>
                  </a:moveTo>
                  <a:cubicBezTo>
                    <a:pt x="70500" y="105122"/>
                    <a:pt x="72000" y="100166"/>
                    <a:pt x="71000" y="95205"/>
                  </a:cubicBezTo>
                  <a:cubicBezTo>
                    <a:pt x="69500" y="85783"/>
                    <a:pt x="60500" y="79338"/>
                    <a:pt x="51000" y="81322"/>
                  </a:cubicBezTo>
                  <a:cubicBezTo>
                    <a:pt x="42000" y="82811"/>
                    <a:pt x="35500" y="91238"/>
                    <a:pt x="37000" y="100661"/>
                  </a:cubicBezTo>
                  <a:cubicBezTo>
                    <a:pt x="37500" y="105622"/>
                    <a:pt x="40500" y="110083"/>
                    <a:pt x="45000" y="112561"/>
                  </a:cubicBezTo>
                  <a:cubicBezTo>
                    <a:pt x="45000" y="112561"/>
                    <a:pt x="45000" y="112561"/>
                    <a:pt x="45000" y="112561"/>
                  </a:cubicBezTo>
                  <a:cubicBezTo>
                    <a:pt x="0" y="120000"/>
                    <a:pt x="0" y="120000"/>
                    <a:pt x="0" y="120000"/>
                  </a:cubicBezTo>
                  <a:cubicBezTo>
                    <a:pt x="1500" y="117522"/>
                    <a:pt x="3000" y="114544"/>
                    <a:pt x="5000" y="111572"/>
                  </a:cubicBezTo>
                  <a:cubicBezTo>
                    <a:pt x="7000" y="108594"/>
                    <a:pt x="18500" y="91733"/>
                    <a:pt x="24000" y="83305"/>
                  </a:cubicBezTo>
                  <a:cubicBezTo>
                    <a:pt x="25500" y="80333"/>
                    <a:pt x="26000" y="76861"/>
                    <a:pt x="25000" y="73883"/>
                  </a:cubicBezTo>
                  <a:cubicBezTo>
                    <a:pt x="16000" y="44133"/>
                    <a:pt x="24000" y="18844"/>
                    <a:pt x="36500" y="0"/>
                  </a:cubicBezTo>
                  <a:cubicBezTo>
                    <a:pt x="73000" y="44133"/>
                    <a:pt x="73000" y="44133"/>
                    <a:pt x="73000" y="44133"/>
                  </a:cubicBezTo>
                  <a:cubicBezTo>
                    <a:pt x="74500" y="45622"/>
                    <a:pt x="77000" y="46116"/>
                    <a:pt x="78500" y="44627"/>
                  </a:cubicBezTo>
                  <a:cubicBezTo>
                    <a:pt x="80500" y="43138"/>
                    <a:pt x="81500" y="41155"/>
                    <a:pt x="81500" y="39172"/>
                  </a:cubicBezTo>
                  <a:cubicBezTo>
                    <a:pt x="81500" y="35700"/>
                    <a:pt x="83000" y="32727"/>
                    <a:pt x="85500" y="30250"/>
                  </a:cubicBezTo>
                  <a:cubicBezTo>
                    <a:pt x="91000" y="26283"/>
                    <a:pt x="98500" y="26777"/>
                    <a:pt x="102500" y="31733"/>
                  </a:cubicBezTo>
                  <a:cubicBezTo>
                    <a:pt x="107000" y="37188"/>
                    <a:pt x="106000" y="44627"/>
                    <a:pt x="101000" y="48594"/>
                  </a:cubicBezTo>
                  <a:cubicBezTo>
                    <a:pt x="98000" y="51072"/>
                    <a:pt x="94500" y="51572"/>
                    <a:pt x="91500" y="51072"/>
                  </a:cubicBezTo>
                  <a:cubicBezTo>
                    <a:pt x="89000" y="50577"/>
                    <a:pt x="87000" y="51572"/>
                    <a:pt x="85500" y="52561"/>
                  </a:cubicBezTo>
                  <a:cubicBezTo>
                    <a:pt x="83500" y="54050"/>
                    <a:pt x="83500" y="56527"/>
                    <a:pt x="85000" y="58016"/>
                  </a:cubicBezTo>
                  <a:cubicBezTo>
                    <a:pt x="120000" y="100661"/>
                    <a:pt x="120000" y="100661"/>
                    <a:pt x="120000" y="100661"/>
                  </a:cubicBezTo>
                  <a:cubicBezTo>
                    <a:pt x="67000" y="109088"/>
                    <a:pt x="67000" y="109088"/>
                    <a:pt x="67000" y="109088"/>
                  </a:cubicBezTo>
                  <a:cubicBezTo>
                    <a:pt x="67000" y="109088"/>
                    <a:pt x="67000" y="109088"/>
                    <a:pt x="67500" y="109088"/>
                  </a:cubicBezTo>
                  <a:close/>
                </a:path>
              </a:pathLst>
            </a:custGeom>
            <a:solidFill>
              <a:schemeClr val="accent2">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2" name="Google Shape;212;p80"/>
            <p:cNvSpPr/>
            <p:nvPr/>
          </p:nvSpPr>
          <p:spPr>
            <a:xfrm>
              <a:off x="4044026" y="2806550"/>
              <a:ext cx="786493" cy="852667"/>
            </a:xfrm>
            <a:custGeom>
              <a:avLst/>
              <a:gdLst/>
              <a:ahLst/>
              <a:cxnLst/>
              <a:rect l="l" t="t" r="r" b="b"/>
              <a:pathLst>
                <a:path w="120000" h="120000" extrusionOk="0">
                  <a:moveTo>
                    <a:pt x="120000" y="17550"/>
                  </a:moveTo>
                  <a:cubicBezTo>
                    <a:pt x="102075" y="62235"/>
                    <a:pt x="102075" y="62235"/>
                    <a:pt x="102075" y="62235"/>
                  </a:cubicBezTo>
                  <a:cubicBezTo>
                    <a:pt x="101593" y="62235"/>
                    <a:pt x="101593" y="62235"/>
                    <a:pt x="101593" y="62235"/>
                  </a:cubicBezTo>
                  <a:cubicBezTo>
                    <a:pt x="100141" y="57764"/>
                    <a:pt x="96261" y="54641"/>
                    <a:pt x="91904" y="52849"/>
                  </a:cubicBezTo>
                  <a:cubicBezTo>
                    <a:pt x="83186" y="50169"/>
                    <a:pt x="73498" y="54191"/>
                    <a:pt x="70106" y="62235"/>
                  </a:cubicBezTo>
                  <a:cubicBezTo>
                    <a:pt x="67196" y="69830"/>
                    <a:pt x="71558" y="78767"/>
                    <a:pt x="80276" y="81896"/>
                  </a:cubicBezTo>
                  <a:cubicBezTo>
                    <a:pt x="84638" y="83682"/>
                    <a:pt x="89482" y="83238"/>
                    <a:pt x="93839" y="81003"/>
                  </a:cubicBezTo>
                  <a:cubicBezTo>
                    <a:pt x="93839" y="81003"/>
                    <a:pt x="94326" y="81003"/>
                    <a:pt x="94326" y="81003"/>
                  </a:cubicBezTo>
                  <a:cubicBezTo>
                    <a:pt x="80276" y="115852"/>
                    <a:pt x="80276" y="115852"/>
                    <a:pt x="80276" y="115852"/>
                  </a:cubicBezTo>
                  <a:cubicBezTo>
                    <a:pt x="53151" y="122110"/>
                    <a:pt x="38131" y="119431"/>
                    <a:pt x="38131" y="119431"/>
                  </a:cubicBezTo>
                  <a:cubicBezTo>
                    <a:pt x="28442" y="118537"/>
                    <a:pt x="22146" y="108258"/>
                    <a:pt x="23598" y="101556"/>
                  </a:cubicBezTo>
                  <a:cubicBezTo>
                    <a:pt x="24568" y="94405"/>
                    <a:pt x="25056" y="91277"/>
                    <a:pt x="21176" y="88153"/>
                  </a:cubicBezTo>
                  <a:cubicBezTo>
                    <a:pt x="16820" y="85468"/>
                    <a:pt x="16820" y="81896"/>
                    <a:pt x="19242" y="80553"/>
                  </a:cubicBezTo>
                  <a:cubicBezTo>
                    <a:pt x="21176" y="79216"/>
                    <a:pt x="27960" y="76531"/>
                    <a:pt x="27960" y="76531"/>
                  </a:cubicBezTo>
                  <a:cubicBezTo>
                    <a:pt x="27960" y="76531"/>
                    <a:pt x="22634" y="73408"/>
                    <a:pt x="19724" y="72509"/>
                  </a:cubicBezTo>
                  <a:cubicBezTo>
                    <a:pt x="16820" y="71172"/>
                    <a:pt x="15367" y="66701"/>
                    <a:pt x="16820" y="64021"/>
                  </a:cubicBezTo>
                  <a:cubicBezTo>
                    <a:pt x="18754" y="61342"/>
                    <a:pt x="19242" y="54641"/>
                    <a:pt x="19242" y="54641"/>
                  </a:cubicBezTo>
                  <a:cubicBezTo>
                    <a:pt x="19242" y="54641"/>
                    <a:pt x="12458" y="51512"/>
                    <a:pt x="5191" y="47934"/>
                  </a:cubicBezTo>
                  <a:cubicBezTo>
                    <a:pt x="347" y="45703"/>
                    <a:pt x="-1104" y="42125"/>
                    <a:pt x="835" y="35873"/>
                  </a:cubicBezTo>
                  <a:cubicBezTo>
                    <a:pt x="49759" y="28273"/>
                    <a:pt x="49759" y="28273"/>
                    <a:pt x="49759" y="28273"/>
                  </a:cubicBezTo>
                  <a:cubicBezTo>
                    <a:pt x="51699" y="28273"/>
                    <a:pt x="53151" y="26487"/>
                    <a:pt x="52663" y="24257"/>
                  </a:cubicBezTo>
                  <a:cubicBezTo>
                    <a:pt x="52181" y="22465"/>
                    <a:pt x="51211" y="20678"/>
                    <a:pt x="49277" y="19785"/>
                  </a:cubicBezTo>
                  <a:cubicBezTo>
                    <a:pt x="46855" y="17999"/>
                    <a:pt x="44433" y="15763"/>
                    <a:pt x="43945" y="12191"/>
                  </a:cubicBezTo>
                  <a:cubicBezTo>
                    <a:pt x="42975" y="6382"/>
                    <a:pt x="47337" y="1018"/>
                    <a:pt x="53633" y="125"/>
                  </a:cubicBezTo>
                  <a:cubicBezTo>
                    <a:pt x="59929" y="-767"/>
                    <a:pt x="65744" y="3254"/>
                    <a:pt x="67196" y="9062"/>
                  </a:cubicBezTo>
                  <a:cubicBezTo>
                    <a:pt x="67683" y="12191"/>
                    <a:pt x="66714" y="15319"/>
                    <a:pt x="64291" y="17550"/>
                  </a:cubicBezTo>
                  <a:cubicBezTo>
                    <a:pt x="63321" y="18892"/>
                    <a:pt x="62352" y="21128"/>
                    <a:pt x="62839" y="22914"/>
                  </a:cubicBezTo>
                  <a:cubicBezTo>
                    <a:pt x="63321" y="24700"/>
                    <a:pt x="65261" y="26043"/>
                    <a:pt x="67196" y="25594"/>
                  </a:cubicBezTo>
                  <a:lnTo>
                    <a:pt x="120000" y="17550"/>
                  </a:lnTo>
                  <a:close/>
                </a:path>
              </a:pathLst>
            </a:custGeom>
            <a:solidFill>
              <a:schemeClr val="accent2">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3" name="Google Shape;213;p80"/>
            <p:cNvSpPr/>
            <p:nvPr/>
          </p:nvSpPr>
          <p:spPr>
            <a:xfrm>
              <a:off x="4531326" y="2943958"/>
              <a:ext cx="889743" cy="1000126"/>
            </a:xfrm>
            <a:custGeom>
              <a:avLst/>
              <a:gdLst/>
              <a:ahLst/>
              <a:cxnLst/>
              <a:rect l="l" t="t" r="r" b="b"/>
              <a:pathLst>
                <a:path w="120000" h="120000" extrusionOk="0">
                  <a:moveTo>
                    <a:pt x="120000" y="81905"/>
                  </a:moveTo>
                  <a:cubicBezTo>
                    <a:pt x="120000" y="94477"/>
                    <a:pt x="120000" y="109333"/>
                    <a:pt x="120000" y="109333"/>
                  </a:cubicBezTo>
                  <a:cubicBezTo>
                    <a:pt x="120000" y="109333"/>
                    <a:pt x="103297" y="120000"/>
                    <a:pt x="63049" y="120000"/>
                  </a:cubicBezTo>
                  <a:cubicBezTo>
                    <a:pt x="22794" y="120000"/>
                    <a:pt x="5666" y="109333"/>
                    <a:pt x="5666" y="109333"/>
                  </a:cubicBezTo>
                  <a:cubicBezTo>
                    <a:pt x="5666" y="91811"/>
                    <a:pt x="5666" y="91811"/>
                    <a:pt x="5666" y="91811"/>
                  </a:cubicBezTo>
                  <a:cubicBezTo>
                    <a:pt x="22368" y="52572"/>
                    <a:pt x="22368" y="52572"/>
                    <a:pt x="22368" y="52572"/>
                  </a:cubicBezTo>
                  <a:cubicBezTo>
                    <a:pt x="23226" y="51050"/>
                    <a:pt x="22368" y="49522"/>
                    <a:pt x="20225" y="48761"/>
                  </a:cubicBezTo>
                  <a:cubicBezTo>
                    <a:pt x="18514" y="48383"/>
                    <a:pt x="16803" y="48383"/>
                    <a:pt x="15086" y="49144"/>
                  </a:cubicBezTo>
                  <a:cubicBezTo>
                    <a:pt x="12516" y="50283"/>
                    <a:pt x="9520" y="50666"/>
                    <a:pt x="6524" y="49522"/>
                  </a:cubicBezTo>
                  <a:cubicBezTo>
                    <a:pt x="1385" y="48000"/>
                    <a:pt x="-1183" y="42666"/>
                    <a:pt x="527" y="37716"/>
                  </a:cubicBezTo>
                  <a:cubicBezTo>
                    <a:pt x="2670" y="33144"/>
                    <a:pt x="8662" y="30855"/>
                    <a:pt x="13801" y="32383"/>
                  </a:cubicBezTo>
                  <a:cubicBezTo>
                    <a:pt x="16803" y="33522"/>
                    <a:pt x="18940" y="35427"/>
                    <a:pt x="19798" y="37716"/>
                  </a:cubicBezTo>
                  <a:cubicBezTo>
                    <a:pt x="20657" y="39238"/>
                    <a:pt x="21942" y="40761"/>
                    <a:pt x="23653" y="41144"/>
                  </a:cubicBezTo>
                  <a:cubicBezTo>
                    <a:pt x="25364" y="41905"/>
                    <a:pt x="27507" y="41144"/>
                    <a:pt x="27933" y="39616"/>
                  </a:cubicBezTo>
                  <a:cubicBezTo>
                    <a:pt x="44636" y="0"/>
                    <a:pt x="44636" y="0"/>
                    <a:pt x="44636" y="0"/>
                  </a:cubicBezTo>
                  <a:cubicBezTo>
                    <a:pt x="73753" y="31616"/>
                    <a:pt x="73753" y="31616"/>
                    <a:pt x="73753" y="31616"/>
                  </a:cubicBezTo>
                  <a:cubicBezTo>
                    <a:pt x="73753" y="31616"/>
                    <a:pt x="73327" y="31616"/>
                    <a:pt x="73327" y="31616"/>
                  </a:cubicBezTo>
                  <a:cubicBezTo>
                    <a:pt x="69041" y="30855"/>
                    <a:pt x="64760" y="32000"/>
                    <a:pt x="61764" y="34283"/>
                  </a:cubicBezTo>
                  <a:cubicBezTo>
                    <a:pt x="55340" y="38855"/>
                    <a:pt x="54482" y="47238"/>
                    <a:pt x="59621" y="52950"/>
                  </a:cubicBezTo>
                  <a:cubicBezTo>
                    <a:pt x="64760" y="58666"/>
                    <a:pt x="74180" y="59427"/>
                    <a:pt x="80177" y="54855"/>
                  </a:cubicBezTo>
                  <a:cubicBezTo>
                    <a:pt x="83599" y="52188"/>
                    <a:pt x="85743" y="48761"/>
                    <a:pt x="85743" y="44950"/>
                  </a:cubicBezTo>
                  <a:cubicBezTo>
                    <a:pt x="85743" y="44950"/>
                    <a:pt x="85743" y="44572"/>
                    <a:pt x="85743" y="44572"/>
                  </a:cubicBezTo>
                  <a:lnTo>
                    <a:pt x="120000" y="81905"/>
                  </a:lnTo>
                  <a:close/>
                </a:path>
              </a:pathLst>
            </a:custGeom>
            <a:solidFill>
              <a:schemeClr val="accent2"/>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4" name="Google Shape;214;p80"/>
            <p:cNvSpPr/>
            <p:nvPr/>
          </p:nvSpPr>
          <p:spPr>
            <a:xfrm>
              <a:off x="4887669" y="2801083"/>
              <a:ext cx="755650" cy="771525"/>
            </a:xfrm>
            <a:custGeom>
              <a:avLst/>
              <a:gdLst/>
              <a:ahLst/>
              <a:cxnLst/>
              <a:rect l="l" t="t" r="r" b="b"/>
              <a:pathLst>
                <a:path w="120000" h="120000" extrusionOk="0">
                  <a:moveTo>
                    <a:pt x="120000" y="0"/>
                  </a:moveTo>
                  <a:cubicBezTo>
                    <a:pt x="113950" y="22716"/>
                    <a:pt x="102355" y="38022"/>
                    <a:pt x="96300" y="49877"/>
                  </a:cubicBezTo>
                  <a:cubicBezTo>
                    <a:pt x="87733" y="65677"/>
                    <a:pt x="84705" y="96294"/>
                    <a:pt x="84705" y="110122"/>
                  </a:cubicBezTo>
                  <a:cubicBezTo>
                    <a:pt x="84705" y="120000"/>
                    <a:pt x="84705" y="120000"/>
                    <a:pt x="84705" y="120000"/>
                  </a:cubicBezTo>
                  <a:cubicBezTo>
                    <a:pt x="47394" y="75555"/>
                    <a:pt x="47394" y="75555"/>
                    <a:pt x="47394" y="75555"/>
                  </a:cubicBezTo>
                  <a:cubicBezTo>
                    <a:pt x="45883" y="73577"/>
                    <a:pt x="43361" y="73577"/>
                    <a:pt x="41850" y="75061"/>
                  </a:cubicBezTo>
                  <a:cubicBezTo>
                    <a:pt x="39833" y="76050"/>
                    <a:pt x="38822" y="78022"/>
                    <a:pt x="38822" y="80494"/>
                  </a:cubicBezTo>
                  <a:cubicBezTo>
                    <a:pt x="38822" y="83455"/>
                    <a:pt x="37311" y="86911"/>
                    <a:pt x="34788" y="89383"/>
                  </a:cubicBezTo>
                  <a:cubicBezTo>
                    <a:pt x="29244" y="93333"/>
                    <a:pt x="21683" y="92344"/>
                    <a:pt x="17644" y="87405"/>
                  </a:cubicBezTo>
                  <a:cubicBezTo>
                    <a:pt x="13111" y="82466"/>
                    <a:pt x="14116" y="75061"/>
                    <a:pt x="19161" y="70616"/>
                  </a:cubicBezTo>
                  <a:cubicBezTo>
                    <a:pt x="22183" y="68644"/>
                    <a:pt x="25716" y="67655"/>
                    <a:pt x="28738" y="68150"/>
                  </a:cubicBezTo>
                  <a:cubicBezTo>
                    <a:pt x="31261" y="68644"/>
                    <a:pt x="33277" y="68150"/>
                    <a:pt x="34788" y="66666"/>
                  </a:cubicBezTo>
                  <a:cubicBezTo>
                    <a:pt x="36805" y="65183"/>
                    <a:pt x="36805" y="62716"/>
                    <a:pt x="35294" y="61233"/>
                  </a:cubicBezTo>
                  <a:cubicBezTo>
                    <a:pt x="0" y="18766"/>
                    <a:pt x="0" y="18766"/>
                    <a:pt x="0" y="18766"/>
                  </a:cubicBezTo>
                  <a:cubicBezTo>
                    <a:pt x="53444" y="10372"/>
                    <a:pt x="53444" y="10372"/>
                    <a:pt x="53444" y="10372"/>
                  </a:cubicBezTo>
                  <a:cubicBezTo>
                    <a:pt x="53444" y="10372"/>
                    <a:pt x="53444" y="10866"/>
                    <a:pt x="52938" y="10866"/>
                  </a:cubicBezTo>
                  <a:cubicBezTo>
                    <a:pt x="49916" y="14816"/>
                    <a:pt x="48405" y="19755"/>
                    <a:pt x="49411" y="24200"/>
                  </a:cubicBezTo>
                  <a:cubicBezTo>
                    <a:pt x="50922" y="33577"/>
                    <a:pt x="60000" y="40000"/>
                    <a:pt x="69577" y="38516"/>
                  </a:cubicBezTo>
                  <a:cubicBezTo>
                    <a:pt x="79161" y="37038"/>
                    <a:pt x="85211" y="28150"/>
                    <a:pt x="83700" y="18766"/>
                  </a:cubicBezTo>
                  <a:cubicBezTo>
                    <a:pt x="83194" y="13827"/>
                    <a:pt x="80166" y="9877"/>
                    <a:pt x="75627" y="7405"/>
                  </a:cubicBezTo>
                  <a:cubicBezTo>
                    <a:pt x="75627" y="6911"/>
                    <a:pt x="75627" y="6911"/>
                    <a:pt x="75627" y="6911"/>
                  </a:cubicBezTo>
                  <a:lnTo>
                    <a:pt x="120000" y="0"/>
                  </a:lnTo>
                  <a:close/>
                </a:path>
              </a:pathLst>
            </a:custGeom>
            <a:solidFill>
              <a:schemeClr val="accent2">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5" name="Google Shape;215;p80"/>
            <p:cNvSpPr/>
            <p:nvPr/>
          </p:nvSpPr>
          <p:spPr>
            <a:xfrm>
              <a:off x="4700216" y="4086828"/>
              <a:ext cx="595044" cy="181898"/>
            </a:xfrm>
            <a:custGeom>
              <a:avLst/>
              <a:gdLst/>
              <a:ahLst/>
              <a:cxnLst/>
              <a:rect l="l" t="t" r="r" b="b"/>
              <a:pathLst>
                <a:path w="120000" h="120000" extrusionOk="0">
                  <a:moveTo>
                    <a:pt x="115915" y="87"/>
                  </a:moveTo>
                  <a:cubicBezTo>
                    <a:pt x="115277" y="87"/>
                    <a:pt x="114632" y="87"/>
                    <a:pt x="113994" y="2181"/>
                  </a:cubicBezTo>
                  <a:cubicBezTo>
                    <a:pt x="69174" y="88058"/>
                    <a:pt x="69174" y="88058"/>
                    <a:pt x="69174" y="88058"/>
                  </a:cubicBezTo>
                  <a:cubicBezTo>
                    <a:pt x="63414" y="98530"/>
                    <a:pt x="56366" y="98530"/>
                    <a:pt x="51246" y="88058"/>
                  </a:cubicBezTo>
                  <a:cubicBezTo>
                    <a:pt x="5787" y="2181"/>
                    <a:pt x="5787" y="2181"/>
                    <a:pt x="5787" y="2181"/>
                  </a:cubicBezTo>
                  <a:cubicBezTo>
                    <a:pt x="3865" y="-2007"/>
                    <a:pt x="1305" y="87"/>
                    <a:pt x="666" y="6370"/>
                  </a:cubicBezTo>
                  <a:cubicBezTo>
                    <a:pt x="-616" y="12654"/>
                    <a:pt x="22" y="18938"/>
                    <a:pt x="1944" y="23127"/>
                  </a:cubicBezTo>
                  <a:cubicBezTo>
                    <a:pt x="47402" y="109003"/>
                    <a:pt x="47402" y="109003"/>
                    <a:pt x="47402" y="109003"/>
                  </a:cubicBezTo>
                  <a:cubicBezTo>
                    <a:pt x="55089" y="123665"/>
                    <a:pt x="64692" y="123665"/>
                    <a:pt x="73017" y="109003"/>
                  </a:cubicBezTo>
                  <a:cubicBezTo>
                    <a:pt x="117837" y="23127"/>
                    <a:pt x="117837" y="23127"/>
                    <a:pt x="117837" y="23127"/>
                  </a:cubicBezTo>
                  <a:cubicBezTo>
                    <a:pt x="119759" y="18938"/>
                    <a:pt x="120397" y="12654"/>
                    <a:pt x="119759" y="6370"/>
                  </a:cubicBezTo>
                  <a:cubicBezTo>
                    <a:pt x="118476" y="2181"/>
                    <a:pt x="117198" y="87"/>
                    <a:pt x="115915" y="87"/>
                  </a:cubicBezTo>
                  <a:close/>
                </a:path>
              </a:pathLst>
            </a:custGeom>
            <a:solidFill>
              <a:schemeClr val="accent2">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6" name="Google Shape;216;p80"/>
            <p:cNvSpPr/>
            <p:nvPr/>
          </p:nvSpPr>
          <p:spPr>
            <a:xfrm>
              <a:off x="4700216" y="4229703"/>
              <a:ext cx="595044" cy="181898"/>
            </a:xfrm>
            <a:custGeom>
              <a:avLst/>
              <a:gdLst/>
              <a:ahLst/>
              <a:cxnLst/>
              <a:rect l="l" t="t" r="r" b="b"/>
              <a:pathLst>
                <a:path w="120000" h="120000" extrusionOk="0">
                  <a:moveTo>
                    <a:pt x="115915" y="87"/>
                  </a:moveTo>
                  <a:cubicBezTo>
                    <a:pt x="115277" y="87"/>
                    <a:pt x="114632" y="2181"/>
                    <a:pt x="113994" y="2181"/>
                  </a:cubicBezTo>
                  <a:cubicBezTo>
                    <a:pt x="69174" y="88058"/>
                    <a:pt x="69174" y="88058"/>
                    <a:pt x="69174" y="88058"/>
                  </a:cubicBezTo>
                  <a:cubicBezTo>
                    <a:pt x="63414" y="98530"/>
                    <a:pt x="56366" y="98530"/>
                    <a:pt x="51246" y="88058"/>
                  </a:cubicBezTo>
                  <a:cubicBezTo>
                    <a:pt x="5787" y="2181"/>
                    <a:pt x="5787" y="2181"/>
                    <a:pt x="5787" y="2181"/>
                  </a:cubicBezTo>
                  <a:cubicBezTo>
                    <a:pt x="3865" y="-2007"/>
                    <a:pt x="1305" y="87"/>
                    <a:pt x="666" y="6370"/>
                  </a:cubicBezTo>
                  <a:cubicBezTo>
                    <a:pt x="-616" y="12654"/>
                    <a:pt x="22" y="21032"/>
                    <a:pt x="1944" y="25221"/>
                  </a:cubicBezTo>
                  <a:cubicBezTo>
                    <a:pt x="47402" y="109003"/>
                    <a:pt x="47402" y="109003"/>
                    <a:pt x="47402" y="109003"/>
                  </a:cubicBezTo>
                  <a:cubicBezTo>
                    <a:pt x="55089" y="123665"/>
                    <a:pt x="64692" y="123665"/>
                    <a:pt x="73017" y="109003"/>
                  </a:cubicBezTo>
                  <a:cubicBezTo>
                    <a:pt x="117837" y="25221"/>
                    <a:pt x="117837" y="25221"/>
                    <a:pt x="117837" y="25221"/>
                  </a:cubicBezTo>
                  <a:cubicBezTo>
                    <a:pt x="119759" y="21032"/>
                    <a:pt x="120397" y="12654"/>
                    <a:pt x="119759" y="6370"/>
                  </a:cubicBezTo>
                  <a:cubicBezTo>
                    <a:pt x="118476" y="2181"/>
                    <a:pt x="117198" y="87"/>
                    <a:pt x="115915" y="87"/>
                  </a:cubicBezTo>
                  <a:close/>
                </a:path>
              </a:pathLst>
            </a:custGeom>
            <a:solidFill>
              <a:schemeClr val="accent2">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7" name="Google Shape;217;p80"/>
            <p:cNvSpPr/>
            <p:nvPr/>
          </p:nvSpPr>
          <p:spPr>
            <a:xfrm>
              <a:off x="4700216" y="4374692"/>
              <a:ext cx="595044" cy="182960"/>
            </a:xfrm>
            <a:custGeom>
              <a:avLst/>
              <a:gdLst/>
              <a:ahLst/>
              <a:cxnLst/>
              <a:rect l="l" t="t" r="r" b="b"/>
              <a:pathLst>
                <a:path w="120000" h="120000" extrusionOk="0">
                  <a:moveTo>
                    <a:pt x="115915" y="780"/>
                  </a:moveTo>
                  <a:cubicBezTo>
                    <a:pt x="115277" y="780"/>
                    <a:pt x="114632" y="780"/>
                    <a:pt x="113994" y="780"/>
                  </a:cubicBezTo>
                  <a:cubicBezTo>
                    <a:pt x="69174" y="86160"/>
                    <a:pt x="69174" y="86160"/>
                    <a:pt x="69174" y="86160"/>
                  </a:cubicBezTo>
                  <a:cubicBezTo>
                    <a:pt x="63414" y="96572"/>
                    <a:pt x="56366" y="96572"/>
                    <a:pt x="51246" y="86160"/>
                  </a:cubicBezTo>
                  <a:cubicBezTo>
                    <a:pt x="5787" y="780"/>
                    <a:pt x="5787" y="780"/>
                    <a:pt x="5787" y="780"/>
                  </a:cubicBezTo>
                  <a:cubicBezTo>
                    <a:pt x="3865" y="-1301"/>
                    <a:pt x="1305" y="780"/>
                    <a:pt x="666" y="7028"/>
                  </a:cubicBezTo>
                  <a:cubicBezTo>
                    <a:pt x="-616" y="13275"/>
                    <a:pt x="22" y="19522"/>
                    <a:pt x="1944" y="23687"/>
                  </a:cubicBezTo>
                  <a:cubicBezTo>
                    <a:pt x="47402" y="109067"/>
                    <a:pt x="47402" y="109067"/>
                    <a:pt x="47402" y="109067"/>
                  </a:cubicBezTo>
                  <a:cubicBezTo>
                    <a:pt x="55089" y="123644"/>
                    <a:pt x="64692" y="123644"/>
                    <a:pt x="73017" y="109067"/>
                  </a:cubicBezTo>
                  <a:cubicBezTo>
                    <a:pt x="117837" y="23687"/>
                    <a:pt x="117837" y="23687"/>
                    <a:pt x="117837" y="23687"/>
                  </a:cubicBezTo>
                  <a:cubicBezTo>
                    <a:pt x="119759" y="19522"/>
                    <a:pt x="120397" y="13275"/>
                    <a:pt x="119759" y="7028"/>
                  </a:cubicBezTo>
                  <a:cubicBezTo>
                    <a:pt x="118476" y="2863"/>
                    <a:pt x="117198" y="780"/>
                    <a:pt x="115915" y="780"/>
                  </a:cubicBezTo>
                  <a:close/>
                </a:path>
              </a:pathLst>
            </a:custGeom>
            <a:solidFill>
              <a:schemeClr val="accent2">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218" name="Google Shape;218;p80"/>
          <p:cNvGrpSpPr/>
          <p:nvPr/>
        </p:nvGrpSpPr>
        <p:grpSpPr>
          <a:xfrm>
            <a:off x="6077203" y="1953702"/>
            <a:ext cx="1620896" cy="2603950"/>
            <a:chOff x="6077203" y="1953702"/>
            <a:chExt cx="1620896" cy="2603950"/>
          </a:xfrm>
        </p:grpSpPr>
        <p:sp>
          <p:nvSpPr>
            <p:cNvPr id="219" name="Google Shape;219;p80"/>
            <p:cNvSpPr/>
            <p:nvPr/>
          </p:nvSpPr>
          <p:spPr>
            <a:xfrm>
              <a:off x="6351344" y="1953702"/>
              <a:ext cx="873126" cy="923581"/>
            </a:xfrm>
            <a:custGeom>
              <a:avLst/>
              <a:gdLst/>
              <a:ahLst/>
              <a:cxnLst/>
              <a:rect l="l" t="t" r="r" b="b"/>
              <a:pathLst>
                <a:path w="120000" h="120000" extrusionOk="0">
                  <a:moveTo>
                    <a:pt x="118254" y="79161"/>
                  </a:moveTo>
                  <a:cubicBezTo>
                    <a:pt x="116509" y="84525"/>
                    <a:pt x="110398" y="86995"/>
                    <a:pt x="104728" y="84933"/>
                  </a:cubicBezTo>
                  <a:cubicBezTo>
                    <a:pt x="102107" y="84112"/>
                    <a:pt x="99927" y="81636"/>
                    <a:pt x="98617" y="79161"/>
                  </a:cubicBezTo>
                  <a:cubicBezTo>
                    <a:pt x="98182" y="77512"/>
                    <a:pt x="96872" y="76272"/>
                    <a:pt x="95126" y="75444"/>
                  </a:cubicBezTo>
                  <a:cubicBezTo>
                    <a:pt x="93381" y="75037"/>
                    <a:pt x="91201" y="75858"/>
                    <a:pt x="90761" y="77512"/>
                  </a:cubicBezTo>
                  <a:cubicBezTo>
                    <a:pt x="73309" y="120000"/>
                    <a:pt x="73309" y="120000"/>
                    <a:pt x="73309" y="120000"/>
                  </a:cubicBezTo>
                  <a:cubicBezTo>
                    <a:pt x="44070" y="86174"/>
                    <a:pt x="44070" y="86174"/>
                    <a:pt x="44070" y="86174"/>
                  </a:cubicBezTo>
                  <a:cubicBezTo>
                    <a:pt x="44070" y="86174"/>
                    <a:pt x="44070" y="86174"/>
                    <a:pt x="44510" y="86174"/>
                  </a:cubicBezTo>
                  <a:cubicBezTo>
                    <a:pt x="48436" y="86588"/>
                    <a:pt x="52801" y="85760"/>
                    <a:pt x="56292" y="82871"/>
                  </a:cubicBezTo>
                  <a:cubicBezTo>
                    <a:pt x="62838" y="77920"/>
                    <a:pt x="63707" y="68845"/>
                    <a:pt x="58472" y="63072"/>
                  </a:cubicBezTo>
                  <a:cubicBezTo>
                    <a:pt x="53236" y="56886"/>
                    <a:pt x="43635" y="56059"/>
                    <a:pt x="37089" y="61010"/>
                  </a:cubicBezTo>
                  <a:cubicBezTo>
                    <a:pt x="34034" y="63486"/>
                    <a:pt x="31853" y="67196"/>
                    <a:pt x="31853" y="71320"/>
                  </a:cubicBezTo>
                  <a:cubicBezTo>
                    <a:pt x="31853" y="71734"/>
                    <a:pt x="31853" y="71734"/>
                    <a:pt x="31853" y="71734"/>
                  </a:cubicBezTo>
                  <a:cubicBezTo>
                    <a:pt x="0" y="35433"/>
                    <a:pt x="0" y="35433"/>
                    <a:pt x="0" y="35433"/>
                  </a:cubicBezTo>
                  <a:cubicBezTo>
                    <a:pt x="6980" y="26357"/>
                    <a:pt x="15271" y="19344"/>
                    <a:pt x="21382" y="14807"/>
                  </a:cubicBezTo>
                  <a:cubicBezTo>
                    <a:pt x="36654" y="4083"/>
                    <a:pt x="81600" y="-5819"/>
                    <a:pt x="120000" y="4083"/>
                  </a:cubicBezTo>
                  <a:cubicBezTo>
                    <a:pt x="96437" y="63072"/>
                    <a:pt x="96437" y="63072"/>
                    <a:pt x="96437" y="63072"/>
                  </a:cubicBezTo>
                  <a:cubicBezTo>
                    <a:pt x="96437" y="63072"/>
                    <a:pt x="96437" y="63072"/>
                    <a:pt x="96437" y="63072"/>
                  </a:cubicBezTo>
                  <a:cubicBezTo>
                    <a:pt x="95561" y="64721"/>
                    <a:pt x="96437" y="66783"/>
                    <a:pt x="98182" y="67196"/>
                  </a:cubicBezTo>
                  <a:cubicBezTo>
                    <a:pt x="99927" y="68023"/>
                    <a:pt x="102107" y="68023"/>
                    <a:pt x="103852" y="67196"/>
                  </a:cubicBezTo>
                  <a:cubicBezTo>
                    <a:pt x="106032" y="65548"/>
                    <a:pt x="109523" y="65548"/>
                    <a:pt x="112143" y="66369"/>
                  </a:cubicBezTo>
                  <a:cubicBezTo>
                    <a:pt x="117814" y="68437"/>
                    <a:pt x="120434" y="74209"/>
                    <a:pt x="118254" y="79161"/>
                  </a:cubicBezTo>
                  <a:close/>
                </a:path>
              </a:pathLst>
            </a:custGeom>
            <a:solidFill>
              <a:schemeClr val="accent3">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20" name="Google Shape;220;p80"/>
            <p:cNvSpPr/>
            <p:nvPr/>
          </p:nvSpPr>
          <p:spPr>
            <a:xfrm>
              <a:off x="6916495" y="1994632"/>
              <a:ext cx="781604" cy="1023235"/>
            </a:xfrm>
            <a:custGeom>
              <a:avLst/>
              <a:gdLst/>
              <a:ahLst/>
              <a:cxnLst/>
              <a:rect l="l" t="t" r="r" b="b"/>
              <a:pathLst>
                <a:path w="120000" h="120000" extrusionOk="0">
                  <a:moveTo>
                    <a:pt x="119916" y="76334"/>
                  </a:moveTo>
                  <a:cubicBezTo>
                    <a:pt x="119429" y="81171"/>
                    <a:pt x="118942" y="86013"/>
                    <a:pt x="117962" y="90107"/>
                  </a:cubicBezTo>
                  <a:cubicBezTo>
                    <a:pt x="71168" y="96067"/>
                    <a:pt x="71168" y="96067"/>
                    <a:pt x="71168" y="96067"/>
                  </a:cubicBezTo>
                  <a:cubicBezTo>
                    <a:pt x="69220" y="96441"/>
                    <a:pt x="67754" y="97926"/>
                    <a:pt x="68246" y="99418"/>
                  </a:cubicBezTo>
                  <a:cubicBezTo>
                    <a:pt x="68246" y="101278"/>
                    <a:pt x="69707" y="102395"/>
                    <a:pt x="71168" y="103512"/>
                  </a:cubicBezTo>
                  <a:cubicBezTo>
                    <a:pt x="74095" y="104629"/>
                    <a:pt x="76043" y="106863"/>
                    <a:pt x="76530" y="109471"/>
                  </a:cubicBezTo>
                  <a:cubicBezTo>
                    <a:pt x="77990" y="114314"/>
                    <a:pt x="73608" y="118782"/>
                    <a:pt x="67267" y="119899"/>
                  </a:cubicBezTo>
                  <a:cubicBezTo>
                    <a:pt x="60931" y="120642"/>
                    <a:pt x="54596" y="117291"/>
                    <a:pt x="53622" y="112448"/>
                  </a:cubicBezTo>
                  <a:cubicBezTo>
                    <a:pt x="53135" y="109845"/>
                    <a:pt x="54109" y="107237"/>
                    <a:pt x="56057" y="105377"/>
                  </a:cubicBezTo>
                  <a:cubicBezTo>
                    <a:pt x="57517" y="103886"/>
                    <a:pt x="58010" y="102395"/>
                    <a:pt x="58010" y="100909"/>
                  </a:cubicBezTo>
                  <a:cubicBezTo>
                    <a:pt x="57517" y="99043"/>
                    <a:pt x="55570" y="98301"/>
                    <a:pt x="53622" y="98301"/>
                  </a:cubicBezTo>
                  <a:cubicBezTo>
                    <a:pt x="53622" y="98301"/>
                    <a:pt x="53622" y="98301"/>
                    <a:pt x="53135" y="98301"/>
                  </a:cubicBezTo>
                  <a:cubicBezTo>
                    <a:pt x="0" y="105003"/>
                    <a:pt x="0" y="105003"/>
                    <a:pt x="0" y="105003"/>
                  </a:cubicBezTo>
                  <a:cubicBezTo>
                    <a:pt x="18525" y="67766"/>
                    <a:pt x="18525" y="67766"/>
                    <a:pt x="18525" y="67766"/>
                  </a:cubicBezTo>
                  <a:cubicBezTo>
                    <a:pt x="18525" y="67766"/>
                    <a:pt x="18525" y="68140"/>
                    <a:pt x="19012" y="68140"/>
                  </a:cubicBezTo>
                  <a:cubicBezTo>
                    <a:pt x="20472" y="71491"/>
                    <a:pt x="23886" y="74100"/>
                    <a:pt x="28761" y="75585"/>
                  </a:cubicBezTo>
                  <a:cubicBezTo>
                    <a:pt x="37531" y="78194"/>
                    <a:pt x="46794" y="74842"/>
                    <a:pt x="50208" y="68140"/>
                  </a:cubicBezTo>
                  <a:cubicBezTo>
                    <a:pt x="53622" y="61438"/>
                    <a:pt x="49234" y="53993"/>
                    <a:pt x="40458" y="51384"/>
                  </a:cubicBezTo>
                  <a:cubicBezTo>
                    <a:pt x="36071" y="50267"/>
                    <a:pt x="30709" y="50641"/>
                    <a:pt x="26808" y="52127"/>
                  </a:cubicBezTo>
                  <a:cubicBezTo>
                    <a:pt x="26321" y="52127"/>
                    <a:pt x="26321" y="52127"/>
                    <a:pt x="26321" y="52501"/>
                  </a:cubicBezTo>
                  <a:cubicBezTo>
                    <a:pt x="52156" y="0"/>
                    <a:pt x="52156" y="0"/>
                    <a:pt x="52156" y="0"/>
                  </a:cubicBezTo>
                  <a:cubicBezTo>
                    <a:pt x="57517" y="1491"/>
                    <a:pt x="62879" y="2976"/>
                    <a:pt x="68246" y="5211"/>
                  </a:cubicBezTo>
                  <a:cubicBezTo>
                    <a:pt x="114067" y="23458"/>
                    <a:pt x="120889" y="48776"/>
                    <a:pt x="119916" y="76334"/>
                  </a:cubicBezTo>
                  <a:close/>
                </a:path>
              </a:pathLst>
            </a:custGeom>
            <a:solidFill>
              <a:schemeClr val="accent3">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21" name="Google Shape;221;p80"/>
            <p:cNvSpPr/>
            <p:nvPr/>
          </p:nvSpPr>
          <p:spPr>
            <a:xfrm>
              <a:off x="6100521" y="2254982"/>
              <a:ext cx="758825" cy="768350"/>
            </a:xfrm>
            <a:custGeom>
              <a:avLst/>
              <a:gdLst/>
              <a:ahLst/>
              <a:cxnLst/>
              <a:rect l="l" t="t" r="r" b="b"/>
              <a:pathLst>
                <a:path w="120000" h="120000" extrusionOk="0">
                  <a:moveTo>
                    <a:pt x="67277" y="109088"/>
                  </a:moveTo>
                  <a:cubicBezTo>
                    <a:pt x="70794" y="105122"/>
                    <a:pt x="71800" y="100166"/>
                    <a:pt x="71294" y="95205"/>
                  </a:cubicBezTo>
                  <a:cubicBezTo>
                    <a:pt x="69788" y="85783"/>
                    <a:pt x="60755" y="79338"/>
                    <a:pt x="51211" y="81322"/>
                  </a:cubicBezTo>
                  <a:cubicBezTo>
                    <a:pt x="41672" y="82811"/>
                    <a:pt x="35144" y="91238"/>
                    <a:pt x="36650" y="100661"/>
                  </a:cubicBezTo>
                  <a:cubicBezTo>
                    <a:pt x="37655" y="105622"/>
                    <a:pt x="40672" y="110083"/>
                    <a:pt x="44688" y="112561"/>
                  </a:cubicBezTo>
                  <a:cubicBezTo>
                    <a:pt x="45188" y="112561"/>
                    <a:pt x="45188" y="112561"/>
                    <a:pt x="45188" y="112561"/>
                  </a:cubicBezTo>
                  <a:cubicBezTo>
                    <a:pt x="0" y="120000"/>
                    <a:pt x="0" y="120000"/>
                    <a:pt x="0" y="120000"/>
                  </a:cubicBezTo>
                  <a:cubicBezTo>
                    <a:pt x="1505" y="117522"/>
                    <a:pt x="3011" y="114544"/>
                    <a:pt x="5022" y="111572"/>
                  </a:cubicBezTo>
                  <a:cubicBezTo>
                    <a:pt x="7027" y="108594"/>
                    <a:pt x="18077" y="91733"/>
                    <a:pt x="23600" y="83305"/>
                  </a:cubicBezTo>
                  <a:cubicBezTo>
                    <a:pt x="25605" y="80333"/>
                    <a:pt x="26111" y="76861"/>
                    <a:pt x="25105" y="73883"/>
                  </a:cubicBezTo>
                  <a:cubicBezTo>
                    <a:pt x="15566" y="44133"/>
                    <a:pt x="24100" y="18844"/>
                    <a:pt x="36650" y="0"/>
                  </a:cubicBezTo>
                  <a:cubicBezTo>
                    <a:pt x="73305" y="44133"/>
                    <a:pt x="73305" y="44133"/>
                    <a:pt x="73305" y="44133"/>
                  </a:cubicBezTo>
                  <a:cubicBezTo>
                    <a:pt x="74311" y="45622"/>
                    <a:pt x="76822" y="46116"/>
                    <a:pt x="78827" y="44627"/>
                  </a:cubicBezTo>
                  <a:cubicBezTo>
                    <a:pt x="80333" y="43138"/>
                    <a:pt x="81338" y="41155"/>
                    <a:pt x="81338" y="39172"/>
                  </a:cubicBezTo>
                  <a:cubicBezTo>
                    <a:pt x="81838" y="35700"/>
                    <a:pt x="83350" y="32727"/>
                    <a:pt x="85855" y="30250"/>
                  </a:cubicBezTo>
                  <a:cubicBezTo>
                    <a:pt x="90877" y="26283"/>
                    <a:pt x="98411" y="26777"/>
                    <a:pt x="102927" y="31733"/>
                  </a:cubicBezTo>
                  <a:cubicBezTo>
                    <a:pt x="106944" y="37188"/>
                    <a:pt x="106444" y="44627"/>
                    <a:pt x="100922" y="48594"/>
                  </a:cubicBezTo>
                  <a:cubicBezTo>
                    <a:pt x="98411" y="51072"/>
                    <a:pt x="94894" y="51572"/>
                    <a:pt x="91383" y="51072"/>
                  </a:cubicBezTo>
                  <a:cubicBezTo>
                    <a:pt x="89372" y="50577"/>
                    <a:pt x="87366" y="51572"/>
                    <a:pt x="85355" y="52561"/>
                  </a:cubicBezTo>
                  <a:cubicBezTo>
                    <a:pt x="83850" y="54050"/>
                    <a:pt x="83350" y="56527"/>
                    <a:pt x="84855" y="58016"/>
                  </a:cubicBezTo>
                  <a:cubicBezTo>
                    <a:pt x="120000" y="100661"/>
                    <a:pt x="120000" y="100661"/>
                    <a:pt x="120000" y="100661"/>
                  </a:cubicBezTo>
                  <a:cubicBezTo>
                    <a:pt x="67277" y="109088"/>
                    <a:pt x="67277" y="109088"/>
                    <a:pt x="67277" y="109088"/>
                  </a:cubicBezTo>
                  <a:cubicBezTo>
                    <a:pt x="67277" y="109088"/>
                    <a:pt x="67277" y="109088"/>
                    <a:pt x="67277" y="109088"/>
                  </a:cubicBezTo>
                  <a:close/>
                </a:path>
              </a:pathLst>
            </a:custGeom>
            <a:solidFill>
              <a:schemeClr val="accent3">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22" name="Google Shape;222;p80"/>
            <p:cNvSpPr/>
            <p:nvPr/>
          </p:nvSpPr>
          <p:spPr>
            <a:xfrm>
              <a:off x="6077203" y="2806550"/>
              <a:ext cx="788493" cy="852667"/>
            </a:xfrm>
            <a:custGeom>
              <a:avLst/>
              <a:gdLst/>
              <a:ahLst/>
              <a:cxnLst/>
              <a:rect l="l" t="t" r="r" b="b"/>
              <a:pathLst>
                <a:path w="120000" h="120000" extrusionOk="0">
                  <a:moveTo>
                    <a:pt x="120000" y="17550"/>
                  </a:moveTo>
                  <a:cubicBezTo>
                    <a:pt x="101638" y="62235"/>
                    <a:pt x="101638" y="62235"/>
                    <a:pt x="101638" y="62235"/>
                  </a:cubicBezTo>
                  <a:cubicBezTo>
                    <a:pt x="101638" y="62235"/>
                    <a:pt x="101638" y="62235"/>
                    <a:pt x="101638" y="62235"/>
                  </a:cubicBezTo>
                  <a:cubicBezTo>
                    <a:pt x="99707" y="57764"/>
                    <a:pt x="96321" y="54641"/>
                    <a:pt x="91975" y="52849"/>
                  </a:cubicBezTo>
                  <a:cubicBezTo>
                    <a:pt x="83277" y="50169"/>
                    <a:pt x="73613" y="54191"/>
                    <a:pt x="70227" y="62235"/>
                  </a:cubicBezTo>
                  <a:cubicBezTo>
                    <a:pt x="66847" y="69830"/>
                    <a:pt x="71193" y="78767"/>
                    <a:pt x="79891" y="81896"/>
                  </a:cubicBezTo>
                  <a:cubicBezTo>
                    <a:pt x="84726" y="83682"/>
                    <a:pt x="89555" y="83238"/>
                    <a:pt x="93906" y="81003"/>
                  </a:cubicBezTo>
                  <a:cubicBezTo>
                    <a:pt x="93906" y="81003"/>
                    <a:pt x="93906" y="81003"/>
                    <a:pt x="94389" y="81003"/>
                  </a:cubicBezTo>
                  <a:cubicBezTo>
                    <a:pt x="79891" y="115852"/>
                    <a:pt x="79891" y="115852"/>
                    <a:pt x="79891" y="115852"/>
                  </a:cubicBezTo>
                  <a:cubicBezTo>
                    <a:pt x="53315" y="122110"/>
                    <a:pt x="37856" y="119431"/>
                    <a:pt x="37856" y="119431"/>
                  </a:cubicBezTo>
                  <a:cubicBezTo>
                    <a:pt x="28187" y="118537"/>
                    <a:pt x="22392" y="108258"/>
                    <a:pt x="23358" y="101556"/>
                  </a:cubicBezTo>
                  <a:cubicBezTo>
                    <a:pt x="24807" y="94405"/>
                    <a:pt x="25290" y="91277"/>
                    <a:pt x="20944" y="88153"/>
                  </a:cubicBezTo>
                  <a:cubicBezTo>
                    <a:pt x="17075" y="85468"/>
                    <a:pt x="17075" y="81896"/>
                    <a:pt x="19007" y="80553"/>
                  </a:cubicBezTo>
                  <a:cubicBezTo>
                    <a:pt x="20944" y="79216"/>
                    <a:pt x="27704" y="76531"/>
                    <a:pt x="27704" y="76531"/>
                  </a:cubicBezTo>
                  <a:cubicBezTo>
                    <a:pt x="27704" y="76531"/>
                    <a:pt x="22875" y="73408"/>
                    <a:pt x="19972" y="72509"/>
                  </a:cubicBezTo>
                  <a:cubicBezTo>
                    <a:pt x="17075" y="71172"/>
                    <a:pt x="15626" y="66701"/>
                    <a:pt x="17075" y="64021"/>
                  </a:cubicBezTo>
                  <a:cubicBezTo>
                    <a:pt x="18524" y="61342"/>
                    <a:pt x="19007" y="54641"/>
                    <a:pt x="19007" y="54641"/>
                  </a:cubicBezTo>
                  <a:cubicBezTo>
                    <a:pt x="19007" y="54641"/>
                    <a:pt x="12729" y="51512"/>
                    <a:pt x="5480" y="47934"/>
                  </a:cubicBezTo>
                  <a:cubicBezTo>
                    <a:pt x="162" y="45703"/>
                    <a:pt x="-1285" y="42125"/>
                    <a:pt x="1128" y="35873"/>
                  </a:cubicBezTo>
                  <a:cubicBezTo>
                    <a:pt x="49452" y="28273"/>
                    <a:pt x="49452" y="28273"/>
                    <a:pt x="49452" y="28273"/>
                  </a:cubicBezTo>
                  <a:cubicBezTo>
                    <a:pt x="51866" y="28273"/>
                    <a:pt x="52832" y="26487"/>
                    <a:pt x="52832" y="24257"/>
                  </a:cubicBezTo>
                  <a:cubicBezTo>
                    <a:pt x="52349" y="22465"/>
                    <a:pt x="51383" y="20678"/>
                    <a:pt x="49452" y="19785"/>
                  </a:cubicBezTo>
                  <a:cubicBezTo>
                    <a:pt x="46554" y="17999"/>
                    <a:pt x="44617" y="15763"/>
                    <a:pt x="44134" y="12191"/>
                  </a:cubicBezTo>
                  <a:cubicBezTo>
                    <a:pt x="43168" y="6382"/>
                    <a:pt x="47520" y="1018"/>
                    <a:pt x="53798" y="125"/>
                  </a:cubicBezTo>
                  <a:cubicBezTo>
                    <a:pt x="60081" y="-767"/>
                    <a:pt x="65881" y="3254"/>
                    <a:pt x="66847" y="9062"/>
                  </a:cubicBezTo>
                  <a:cubicBezTo>
                    <a:pt x="67330" y="12191"/>
                    <a:pt x="66364" y="15319"/>
                    <a:pt x="64433" y="17550"/>
                  </a:cubicBezTo>
                  <a:cubicBezTo>
                    <a:pt x="62978" y="18892"/>
                    <a:pt x="62495" y="21128"/>
                    <a:pt x="62978" y="22914"/>
                  </a:cubicBezTo>
                  <a:cubicBezTo>
                    <a:pt x="62978" y="24700"/>
                    <a:pt x="65398" y="26043"/>
                    <a:pt x="67330" y="25594"/>
                  </a:cubicBezTo>
                  <a:lnTo>
                    <a:pt x="120000" y="17550"/>
                  </a:lnTo>
                  <a:close/>
                </a:path>
              </a:pathLst>
            </a:custGeom>
            <a:solidFill>
              <a:schemeClr val="accent3">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23" name="Google Shape;223;p80"/>
            <p:cNvSpPr/>
            <p:nvPr/>
          </p:nvSpPr>
          <p:spPr>
            <a:xfrm>
              <a:off x="6565236" y="2943958"/>
              <a:ext cx="891009" cy="1000126"/>
            </a:xfrm>
            <a:custGeom>
              <a:avLst/>
              <a:gdLst/>
              <a:ahLst/>
              <a:cxnLst/>
              <a:rect l="l" t="t" r="r" b="b"/>
              <a:pathLst>
                <a:path w="120000" h="120000" extrusionOk="0">
                  <a:moveTo>
                    <a:pt x="120000" y="81905"/>
                  </a:moveTo>
                  <a:cubicBezTo>
                    <a:pt x="120000" y="94477"/>
                    <a:pt x="120000" y="109333"/>
                    <a:pt x="120000" y="109333"/>
                  </a:cubicBezTo>
                  <a:cubicBezTo>
                    <a:pt x="120000" y="109333"/>
                    <a:pt x="102897" y="120000"/>
                    <a:pt x="62698" y="120000"/>
                  </a:cubicBezTo>
                  <a:cubicBezTo>
                    <a:pt x="22505" y="120000"/>
                    <a:pt x="5830" y="109333"/>
                    <a:pt x="5830" y="109333"/>
                  </a:cubicBezTo>
                  <a:cubicBezTo>
                    <a:pt x="5830" y="91811"/>
                    <a:pt x="5830" y="91811"/>
                    <a:pt x="5830" y="91811"/>
                  </a:cubicBezTo>
                  <a:cubicBezTo>
                    <a:pt x="22505" y="52572"/>
                    <a:pt x="22505" y="52572"/>
                    <a:pt x="22505" y="52572"/>
                  </a:cubicBezTo>
                  <a:cubicBezTo>
                    <a:pt x="22932" y="51050"/>
                    <a:pt x="22078" y="49522"/>
                    <a:pt x="20369" y="48761"/>
                  </a:cubicBezTo>
                  <a:cubicBezTo>
                    <a:pt x="18660" y="48383"/>
                    <a:pt x="16945" y="48383"/>
                    <a:pt x="15236" y="49144"/>
                  </a:cubicBezTo>
                  <a:cubicBezTo>
                    <a:pt x="12672" y="50283"/>
                    <a:pt x="9675" y="50666"/>
                    <a:pt x="6684" y="49522"/>
                  </a:cubicBezTo>
                  <a:cubicBezTo>
                    <a:pt x="1551" y="48000"/>
                    <a:pt x="-1439" y="42666"/>
                    <a:pt x="697" y="37716"/>
                  </a:cubicBezTo>
                  <a:cubicBezTo>
                    <a:pt x="2839" y="33144"/>
                    <a:pt x="8393" y="30855"/>
                    <a:pt x="13954" y="32383"/>
                  </a:cubicBezTo>
                  <a:cubicBezTo>
                    <a:pt x="16945" y="33522"/>
                    <a:pt x="19087" y="35427"/>
                    <a:pt x="19941" y="37716"/>
                  </a:cubicBezTo>
                  <a:cubicBezTo>
                    <a:pt x="20369" y="39238"/>
                    <a:pt x="22078" y="40761"/>
                    <a:pt x="23787" y="41144"/>
                  </a:cubicBezTo>
                  <a:cubicBezTo>
                    <a:pt x="25502" y="41905"/>
                    <a:pt x="27211" y="41144"/>
                    <a:pt x="28065" y="39616"/>
                  </a:cubicBezTo>
                  <a:cubicBezTo>
                    <a:pt x="44741" y="0"/>
                    <a:pt x="44741" y="0"/>
                    <a:pt x="44741" y="0"/>
                  </a:cubicBezTo>
                  <a:cubicBezTo>
                    <a:pt x="73819" y="31616"/>
                    <a:pt x="73819" y="31616"/>
                    <a:pt x="73819" y="31616"/>
                  </a:cubicBezTo>
                  <a:cubicBezTo>
                    <a:pt x="73392" y="31616"/>
                    <a:pt x="73392" y="31616"/>
                    <a:pt x="73392" y="31616"/>
                  </a:cubicBezTo>
                  <a:cubicBezTo>
                    <a:pt x="69113" y="30855"/>
                    <a:pt x="64840" y="32000"/>
                    <a:pt x="61416" y="34283"/>
                  </a:cubicBezTo>
                  <a:cubicBezTo>
                    <a:pt x="55001" y="38855"/>
                    <a:pt x="54147" y="47238"/>
                    <a:pt x="59280" y="52950"/>
                  </a:cubicBezTo>
                  <a:cubicBezTo>
                    <a:pt x="64413" y="58666"/>
                    <a:pt x="73819" y="59427"/>
                    <a:pt x="80234" y="54855"/>
                  </a:cubicBezTo>
                  <a:cubicBezTo>
                    <a:pt x="83652" y="52188"/>
                    <a:pt x="85361" y="48761"/>
                    <a:pt x="85788" y="44950"/>
                  </a:cubicBezTo>
                  <a:cubicBezTo>
                    <a:pt x="85788" y="44950"/>
                    <a:pt x="85788" y="44572"/>
                    <a:pt x="85788" y="44572"/>
                  </a:cubicBezTo>
                  <a:lnTo>
                    <a:pt x="120000" y="81905"/>
                  </a:lnTo>
                  <a:close/>
                </a:path>
              </a:pathLst>
            </a:custGeom>
            <a:solidFill>
              <a:schemeClr val="accent3"/>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24" name="Google Shape;224;p80"/>
            <p:cNvSpPr/>
            <p:nvPr/>
          </p:nvSpPr>
          <p:spPr>
            <a:xfrm>
              <a:off x="6922846" y="2801083"/>
              <a:ext cx="752476" cy="771525"/>
            </a:xfrm>
            <a:custGeom>
              <a:avLst/>
              <a:gdLst/>
              <a:ahLst/>
              <a:cxnLst/>
              <a:rect l="l" t="t" r="r" b="b"/>
              <a:pathLst>
                <a:path w="120000" h="120000" extrusionOk="0">
                  <a:moveTo>
                    <a:pt x="120000" y="0"/>
                  </a:moveTo>
                  <a:cubicBezTo>
                    <a:pt x="114427" y="22716"/>
                    <a:pt x="102783" y="38022"/>
                    <a:pt x="96200" y="49877"/>
                  </a:cubicBezTo>
                  <a:cubicBezTo>
                    <a:pt x="88100" y="65677"/>
                    <a:pt x="85061" y="96294"/>
                    <a:pt x="85061" y="110122"/>
                  </a:cubicBezTo>
                  <a:cubicBezTo>
                    <a:pt x="85061" y="120000"/>
                    <a:pt x="85061" y="120000"/>
                    <a:pt x="85061" y="120000"/>
                  </a:cubicBezTo>
                  <a:cubicBezTo>
                    <a:pt x="47594" y="75555"/>
                    <a:pt x="47594" y="75555"/>
                    <a:pt x="47594" y="75555"/>
                  </a:cubicBezTo>
                  <a:cubicBezTo>
                    <a:pt x="46077" y="73577"/>
                    <a:pt x="43544" y="73577"/>
                    <a:pt x="41516" y="75061"/>
                  </a:cubicBezTo>
                  <a:cubicBezTo>
                    <a:pt x="40000" y="76050"/>
                    <a:pt x="38988" y="78022"/>
                    <a:pt x="38988" y="80494"/>
                  </a:cubicBezTo>
                  <a:cubicBezTo>
                    <a:pt x="38988" y="83455"/>
                    <a:pt x="37466" y="86911"/>
                    <a:pt x="34427" y="89383"/>
                  </a:cubicBezTo>
                  <a:cubicBezTo>
                    <a:pt x="29366" y="93333"/>
                    <a:pt x="21772" y="92344"/>
                    <a:pt x="17216" y="87405"/>
                  </a:cubicBezTo>
                  <a:cubicBezTo>
                    <a:pt x="13166" y="82466"/>
                    <a:pt x="14177" y="75061"/>
                    <a:pt x="19238" y="70616"/>
                  </a:cubicBezTo>
                  <a:cubicBezTo>
                    <a:pt x="21772" y="68644"/>
                    <a:pt x="25316" y="67655"/>
                    <a:pt x="28861" y="68150"/>
                  </a:cubicBezTo>
                  <a:cubicBezTo>
                    <a:pt x="30883" y="68644"/>
                    <a:pt x="33416" y="68150"/>
                    <a:pt x="34938" y="66666"/>
                  </a:cubicBezTo>
                  <a:cubicBezTo>
                    <a:pt x="36455" y="65183"/>
                    <a:pt x="36961" y="62716"/>
                    <a:pt x="35444" y="61233"/>
                  </a:cubicBezTo>
                  <a:cubicBezTo>
                    <a:pt x="0" y="18766"/>
                    <a:pt x="0" y="18766"/>
                    <a:pt x="0" y="18766"/>
                  </a:cubicBezTo>
                  <a:cubicBezTo>
                    <a:pt x="53672" y="10372"/>
                    <a:pt x="53672" y="10372"/>
                    <a:pt x="53672" y="10372"/>
                  </a:cubicBezTo>
                  <a:cubicBezTo>
                    <a:pt x="53166" y="10372"/>
                    <a:pt x="53166" y="10866"/>
                    <a:pt x="53166" y="10866"/>
                  </a:cubicBezTo>
                  <a:cubicBezTo>
                    <a:pt x="50127" y="14816"/>
                    <a:pt x="48605" y="19755"/>
                    <a:pt x="49622" y="24200"/>
                  </a:cubicBezTo>
                  <a:cubicBezTo>
                    <a:pt x="51138" y="33577"/>
                    <a:pt x="60255" y="40000"/>
                    <a:pt x="69366" y="38516"/>
                  </a:cubicBezTo>
                  <a:cubicBezTo>
                    <a:pt x="78988" y="37038"/>
                    <a:pt x="85572" y="28150"/>
                    <a:pt x="84050" y="18766"/>
                  </a:cubicBezTo>
                  <a:cubicBezTo>
                    <a:pt x="83038" y="13827"/>
                    <a:pt x="80000" y="9877"/>
                    <a:pt x="75950" y="7405"/>
                  </a:cubicBezTo>
                  <a:cubicBezTo>
                    <a:pt x="75950" y="6911"/>
                    <a:pt x="75444" y="6911"/>
                    <a:pt x="75444" y="6911"/>
                  </a:cubicBezTo>
                  <a:lnTo>
                    <a:pt x="120000" y="0"/>
                  </a:lnTo>
                  <a:close/>
                </a:path>
              </a:pathLst>
            </a:custGeom>
            <a:solidFill>
              <a:schemeClr val="accent3">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25" name="Google Shape;225;p80"/>
            <p:cNvSpPr/>
            <p:nvPr/>
          </p:nvSpPr>
          <p:spPr>
            <a:xfrm>
              <a:off x="6734329" y="4086828"/>
              <a:ext cx="595044" cy="181898"/>
            </a:xfrm>
            <a:custGeom>
              <a:avLst/>
              <a:gdLst/>
              <a:ahLst/>
              <a:cxnLst/>
              <a:rect l="l" t="t" r="r" b="b"/>
              <a:pathLst>
                <a:path w="120000" h="120000" extrusionOk="0">
                  <a:moveTo>
                    <a:pt x="116134" y="87"/>
                  </a:moveTo>
                  <a:cubicBezTo>
                    <a:pt x="115495" y="87"/>
                    <a:pt x="114851" y="87"/>
                    <a:pt x="114212" y="2181"/>
                  </a:cubicBezTo>
                  <a:cubicBezTo>
                    <a:pt x="68753" y="88058"/>
                    <a:pt x="68753" y="88058"/>
                    <a:pt x="68753" y="88058"/>
                  </a:cubicBezTo>
                  <a:cubicBezTo>
                    <a:pt x="63633" y="98530"/>
                    <a:pt x="56585" y="98530"/>
                    <a:pt x="50825" y="88058"/>
                  </a:cubicBezTo>
                  <a:cubicBezTo>
                    <a:pt x="6005" y="2181"/>
                    <a:pt x="6005" y="2181"/>
                    <a:pt x="6005" y="2181"/>
                  </a:cubicBezTo>
                  <a:cubicBezTo>
                    <a:pt x="4084" y="-2007"/>
                    <a:pt x="1523" y="87"/>
                    <a:pt x="240" y="6370"/>
                  </a:cubicBezTo>
                  <a:cubicBezTo>
                    <a:pt x="-397" y="12654"/>
                    <a:pt x="240" y="18938"/>
                    <a:pt x="2162" y="23127"/>
                  </a:cubicBezTo>
                  <a:cubicBezTo>
                    <a:pt x="46982" y="109003"/>
                    <a:pt x="46982" y="109003"/>
                    <a:pt x="46982" y="109003"/>
                  </a:cubicBezTo>
                  <a:cubicBezTo>
                    <a:pt x="55307" y="123665"/>
                    <a:pt x="64910" y="123665"/>
                    <a:pt x="72597" y="109003"/>
                  </a:cubicBezTo>
                  <a:cubicBezTo>
                    <a:pt x="118055" y="23127"/>
                    <a:pt x="118055" y="23127"/>
                    <a:pt x="118055" y="23127"/>
                  </a:cubicBezTo>
                  <a:cubicBezTo>
                    <a:pt x="119977" y="18938"/>
                    <a:pt x="120616" y="12654"/>
                    <a:pt x="119333" y="6370"/>
                  </a:cubicBezTo>
                  <a:cubicBezTo>
                    <a:pt x="118694" y="2181"/>
                    <a:pt x="117417" y="87"/>
                    <a:pt x="116134" y="87"/>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26" name="Google Shape;226;p80"/>
            <p:cNvSpPr/>
            <p:nvPr/>
          </p:nvSpPr>
          <p:spPr>
            <a:xfrm>
              <a:off x="6734329" y="4229703"/>
              <a:ext cx="595044" cy="181898"/>
            </a:xfrm>
            <a:custGeom>
              <a:avLst/>
              <a:gdLst/>
              <a:ahLst/>
              <a:cxnLst/>
              <a:rect l="l" t="t" r="r" b="b"/>
              <a:pathLst>
                <a:path w="120000" h="120000" extrusionOk="0">
                  <a:moveTo>
                    <a:pt x="116134" y="87"/>
                  </a:moveTo>
                  <a:cubicBezTo>
                    <a:pt x="115495" y="87"/>
                    <a:pt x="114851" y="2181"/>
                    <a:pt x="114212" y="2181"/>
                  </a:cubicBezTo>
                  <a:cubicBezTo>
                    <a:pt x="68753" y="88058"/>
                    <a:pt x="68753" y="88058"/>
                    <a:pt x="68753" y="88058"/>
                  </a:cubicBezTo>
                  <a:cubicBezTo>
                    <a:pt x="63633" y="98530"/>
                    <a:pt x="56585" y="98530"/>
                    <a:pt x="50825" y="88058"/>
                  </a:cubicBezTo>
                  <a:cubicBezTo>
                    <a:pt x="6005" y="2181"/>
                    <a:pt x="6005" y="2181"/>
                    <a:pt x="6005" y="2181"/>
                  </a:cubicBezTo>
                  <a:cubicBezTo>
                    <a:pt x="4084" y="-2007"/>
                    <a:pt x="1523" y="87"/>
                    <a:pt x="240" y="6370"/>
                  </a:cubicBezTo>
                  <a:cubicBezTo>
                    <a:pt x="-397" y="12654"/>
                    <a:pt x="240" y="21032"/>
                    <a:pt x="2162" y="25221"/>
                  </a:cubicBezTo>
                  <a:cubicBezTo>
                    <a:pt x="46982" y="109003"/>
                    <a:pt x="46982" y="109003"/>
                    <a:pt x="46982" y="109003"/>
                  </a:cubicBezTo>
                  <a:cubicBezTo>
                    <a:pt x="55307" y="123665"/>
                    <a:pt x="64910" y="123665"/>
                    <a:pt x="72597" y="109003"/>
                  </a:cubicBezTo>
                  <a:cubicBezTo>
                    <a:pt x="118055" y="25221"/>
                    <a:pt x="118055" y="25221"/>
                    <a:pt x="118055" y="25221"/>
                  </a:cubicBezTo>
                  <a:cubicBezTo>
                    <a:pt x="119977" y="21032"/>
                    <a:pt x="120616" y="12654"/>
                    <a:pt x="119333" y="6370"/>
                  </a:cubicBezTo>
                  <a:cubicBezTo>
                    <a:pt x="118694" y="2181"/>
                    <a:pt x="117417" y="87"/>
                    <a:pt x="116134" y="87"/>
                  </a:cubicBezTo>
                  <a:close/>
                </a:path>
              </a:pathLst>
            </a:custGeom>
            <a:solidFill>
              <a:schemeClr val="accent3">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27" name="Google Shape;227;p80"/>
            <p:cNvSpPr/>
            <p:nvPr/>
          </p:nvSpPr>
          <p:spPr>
            <a:xfrm>
              <a:off x="6734329" y="4374692"/>
              <a:ext cx="595044" cy="182960"/>
            </a:xfrm>
            <a:custGeom>
              <a:avLst/>
              <a:gdLst/>
              <a:ahLst/>
              <a:cxnLst/>
              <a:rect l="l" t="t" r="r" b="b"/>
              <a:pathLst>
                <a:path w="120000" h="120000" extrusionOk="0">
                  <a:moveTo>
                    <a:pt x="116134" y="780"/>
                  </a:moveTo>
                  <a:cubicBezTo>
                    <a:pt x="115495" y="780"/>
                    <a:pt x="114851" y="780"/>
                    <a:pt x="114212" y="780"/>
                  </a:cubicBezTo>
                  <a:cubicBezTo>
                    <a:pt x="68753" y="86160"/>
                    <a:pt x="68753" y="86160"/>
                    <a:pt x="68753" y="86160"/>
                  </a:cubicBezTo>
                  <a:cubicBezTo>
                    <a:pt x="63633" y="96572"/>
                    <a:pt x="56585" y="96572"/>
                    <a:pt x="50825" y="86160"/>
                  </a:cubicBezTo>
                  <a:cubicBezTo>
                    <a:pt x="6005" y="780"/>
                    <a:pt x="6005" y="780"/>
                    <a:pt x="6005" y="780"/>
                  </a:cubicBezTo>
                  <a:cubicBezTo>
                    <a:pt x="4084" y="-1301"/>
                    <a:pt x="1523" y="780"/>
                    <a:pt x="240" y="7028"/>
                  </a:cubicBezTo>
                  <a:cubicBezTo>
                    <a:pt x="-397" y="13275"/>
                    <a:pt x="240" y="19522"/>
                    <a:pt x="2162" y="23687"/>
                  </a:cubicBezTo>
                  <a:cubicBezTo>
                    <a:pt x="46982" y="109067"/>
                    <a:pt x="46982" y="109067"/>
                    <a:pt x="46982" y="109067"/>
                  </a:cubicBezTo>
                  <a:cubicBezTo>
                    <a:pt x="55307" y="123644"/>
                    <a:pt x="64910" y="123644"/>
                    <a:pt x="72597" y="109067"/>
                  </a:cubicBezTo>
                  <a:cubicBezTo>
                    <a:pt x="118055" y="23687"/>
                    <a:pt x="118055" y="23687"/>
                    <a:pt x="118055" y="23687"/>
                  </a:cubicBezTo>
                  <a:cubicBezTo>
                    <a:pt x="119977" y="19522"/>
                    <a:pt x="120616" y="13275"/>
                    <a:pt x="119333" y="7028"/>
                  </a:cubicBezTo>
                  <a:cubicBezTo>
                    <a:pt x="118694" y="2863"/>
                    <a:pt x="117417" y="780"/>
                    <a:pt x="116134" y="780"/>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grpSp>
        <p:nvGrpSpPr>
          <p:cNvPr id="228" name="Google Shape;228;p80"/>
          <p:cNvGrpSpPr/>
          <p:nvPr/>
        </p:nvGrpSpPr>
        <p:grpSpPr>
          <a:xfrm>
            <a:off x="8112261" y="1953702"/>
            <a:ext cx="1616845" cy="2603950"/>
            <a:chOff x="8112261" y="1953702"/>
            <a:chExt cx="1616845" cy="2603950"/>
          </a:xfrm>
        </p:grpSpPr>
        <p:sp>
          <p:nvSpPr>
            <p:cNvPr id="229" name="Google Shape;229;p80"/>
            <p:cNvSpPr/>
            <p:nvPr/>
          </p:nvSpPr>
          <p:spPr>
            <a:xfrm>
              <a:off x="8384932" y="1953702"/>
              <a:ext cx="869950" cy="923581"/>
            </a:xfrm>
            <a:custGeom>
              <a:avLst/>
              <a:gdLst/>
              <a:ahLst/>
              <a:cxnLst/>
              <a:rect l="l" t="t" r="r" b="b"/>
              <a:pathLst>
                <a:path w="120000" h="120000" extrusionOk="0">
                  <a:moveTo>
                    <a:pt x="118690" y="79161"/>
                  </a:moveTo>
                  <a:cubicBezTo>
                    <a:pt x="116496" y="84525"/>
                    <a:pt x="110368" y="86995"/>
                    <a:pt x="105114" y="84933"/>
                  </a:cubicBezTo>
                  <a:cubicBezTo>
                    <a:pt x="102047" y="84112"/>
                    <a:pt x="99853" y="81636"/>
                    <a:pt x="98980" y="79161"/>
                  </a:cubicBezTo>
                  <a:cubicBezTo>
                    <a:pt x="98544" y="77512"/>
                    <a:pt x="96792" y="76272"/>
                    <a:pt x="95040" y="75444"/>
                  </a:cubicBezTo>
                  <a:cubicBezTo>
                    <a:pt x="93289" y="75037"/>
                    <a:pt x="91537" y="75858"/>
                    <a:pt x="90658" y="77512"/>
                  </a:cubicBezTo>
                  <a:cubicBezTo>
                    <a:pt x="73579" y="120000"/>
                    <a:pt x="73579" y="120000"/>
                    <a:pt x="73579" y="120000"/>
                  </a:cubicBezTo>
                  <a:cubicBezTo>
                    <a:pt x="43796" y="86174"/>
                    <a:pt x="43796" y="86174"/>
                    <a:pt x="43796" y="86174"/>
                  </a:cubicBezTo>
                  <a:cubicBezTo>
                    <a:pt x="44232" y="86174"/>
                    <a:pt x="44232" y="86174"/>
                    <a:pt x="44232" y="86174"/>
                  </a:cubicBezTo>
                  <a:cubicBezTo>
                    <a:pt x="48614" y="86588"/>
                    <a:pt x="52996" y="85760"/>
                    <a:pt x="56499" y="82871"/>
                  </a:cubicBezTo>
                  <a:cubicBezTo>
                    <a:pt x="63069" y="77920"/>
                    <a:pt x="63942" y="68845"/>
                    <a:pt x="58687" y="63072"/>
                  </a:cubicBezTo>
                  <a:cubicBezTo>
                    <a:pt x="53432" y="56886"/>
                    <a:pt x="43796" y="56059"/>
                    <a:pt x="37226" y="61010"/>
                  </a:cubicBezTo>
                  <a:cubicBezTo>
                    <a:pt x="33722" y="63486"/>
                    <a:pt x="31971" y="67196"/>
                    <a:pt x="31534" y="71320"/>
                  </a:cubicBezTo>
                  <a:cubicBezTo>
                    <a:pt x="31534" y="71734"/>
                    <a:pt x="31534" y="71734"/>
                    <a:pt x="31534" y="71734"/>
                  </a:cubicBezTo>
                  <a:cubicBezTo>
                    <a:pt x="0" y="35433"/>
                    <a:pt x="0" y="35433"/>
                    <a:pt x="0" y="35433"/>
                  </a:cubicBezTo>
                  <a:cubicBezTo>
                    <a:pt x="7006" y="26357"/>
                    <a:pt x="14891" y="19344"/>
                    <a:pt x="21461" y="14807"/>
                  </a:cubicBezTo>
                  <a:cubicBezTo>
                    <a:pt x="36789" y="4083"/>
                    <a:pt x="81464" y="-5819"/>
                    <a:pt x="119999" y="4083"/>
                  </a:cubicBezTo>
                  <a:cubicBezTo>
                    <a:pt x="96350" y="63072"/>
                    <a:pt x="96350" y="63072"/>
                    <a:pt x="96350" y="63072"/>
                  </a:cubicBezTo>
                  <a:cubicBezTo>
                    <a:pt x="96350" y="63072"/>
                    <a:pt x="96350" y="63072"/>
                    <a:pt x="96350" y="63072"/>
                  </a:cubicBezTo>
                  <a:cubicBezTo>
                    <a:pt x="95913" y="64721"/>
                    <a:pt x="96792" y="66783"/>
                    <a:pt x="98544" y="67196"/>
                  </a:cubicBezTo>
                  <a:cubicBezTo>
                    <a:pt x="100295" y="68023"/>
                    <a:pt x="102047" y="68023"/>
                    <a:pt x="103798" y="67196"/>
                  </a:cubicBezTo>
                  <a:cubicBezTo>
                    <a:pt x="106423" y="65548"/>
                    <a:pt x="109490" y="65548"/>
                    <a:pt x="112557" y="66369"/>
                  </a:cubicBezTo>
                  <a:cubicBezTo>
                    <a:pt x="117811" y="68437"/>
                    <a:pt x="120878" y="74209"/>
                    <a:pt x="118690" y="79161"/>
                  </a:cubicBezTo>
                  <a:close/>
                </a:path>
              </a:pathLst>
            </a:custGeom>
            <a:solidFill>
              <a:schemeClr val="accent3">
                <a:alpha val="54509"/>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0" name="Google Shape;230;p80"/>
            <p:cNvSpPr/>
            <p:nvPr/>
          </p:nvSpPr>
          <p:spPr>
            <a:xfrm>
              <a:off x="8950082" y="1994632"/>
              <a:ext cx="779024" cy="1023235"/>
            </a:xfrm>
            <a:custGeom>
              <a:avLst/>
              <a:gdLst/>
              <a:ahLst/>
              <a:cxnLst/>
              <a:rect l="l" t="t" r="r" b="b"/>
              <a:pathLst>
                <a:path w="120000" h="120000" extrusionOk="0">
                  <a:moveTo>
                    <a:pt x="119825" y="76334"/>
                  </a:moveTo>
                  <a:cubicBezTo>
                    <a:pt x="119825" y="81171"/>
                    <a:pt x="119337" y="86013"/>
                    <a:pt x="117866" y="90107"/>
                  </a:cubicBezTo>
                  <a:cubicBezTo>
                    <a:pt x="71404" y="96067"/>
                    <a:pt x="71404" y="96067"/>
                    <a:pt x="71404" y="96067"/>
                  </a:cubicBezTo>
                  <a:cubicBezTo>
                    <a:pt x="68962" y="96441"/>
                    <a:pt x="67490" y="97926"/>
                    <a:pt x="67979" y="99418"/>
                  </a:cubicBezTo>
                  <a:cubicBezTo>
                    <a:pt x="68473" y="101278"/>
                    <a:pt x="69450" y="102395"/>
                    <a:pt x="71404" y="103512"/>
                  </a:cubicBezTo>
                  <a:cubicBezTo>
                    <a:pt x="74341" y="104629"/>
                    <a:pt x="76295" y="106863"/>
                    <a:pt x="76784" y="109471"/>
                  </a:cubicBezTo>
                  <a:cubicBezTo>
                    <a:pt x="77761" y="114314"/>
                    <a:pt x="73364" y="118782"/>
                    <a:pt x="67002" y="119899"/>
                  </a:cubicBezTo>
                  <a:cubicBezTo>
                    <a:pt x="60645" y="120642"/>
                    <a:pt x="54777" y="117291"/>
                    <a:pt x="53800" y="112448"/>
                  </a:cubicBezTo>
                  <a:cubicBezTo>
                    <a:pt x="53312" y="109845"/>
                    <a:pt x="54289" y="107237"/>
                    <a:pt x="56243" y="105377"/>
                  </a:cubicBezTo>
                  <a:cubicBezTo>
                    <a:pt x="57708" y="103886"/>
                    <a:pt x="58203" y="102395"/>
                    <a:pt x="57708" y="100909"/>
                  </a:cubicBezTo>
                  <a:cubicBezTo>
                    <a:pt x="57220" y="99043"/>
                    <a:pt x="55266" y="98301"/>
                    <a:pt x="53312" y="98301"/>
                  </a:cubicBezTo>
                  <a:cubicBezTo>
                    <a:pt x="53312" y="98301"/>
                    <a:pt x="53312" y="98301"/>
                    <a:pt x="53312" y="98301"/>
                  </a:cubicBezTo>
                  <a:cubicBezTo>
                    <a:pt x="0" y="105003"/>
                    <a:pt x="0" y="105003"/>
                    <a:pt x="0" y="105003"/>
                  </a:cubicBezTo>
                  <a:cubicBezTo>
                    <a:pt x="18586" y="67766"/>
                    <a:pt x="18586" y="67766"/>
                    <a:pt x="18586" y="67766"/>
                  </a:cubicBezTo>
                  <a:cubicBezTo>
                    <a:pt x="18586" y="67766"/>
                    <a:pt x="18586" y="68140"/>
                    <a:pt x="18586" y="68140"/>
                  </a:cubicBezTo>
                  <a:cubicBezTo>
                    <a:pt x="20540" y="71491"/>
                    <a:pt x="23966" y="74100"/>
                    <a:pt x="28368" y="75585"/>
                  </a:cubicBezTo>
                  <a:cubicBezTo>
                    <a:pt x="37167" y="78194"/>
                    <a:pt x="46949" y="74842"/>
                    <a:pt x="50375" y="68140"/>
                  </a:cubicBezTo>
                  <a:cubicBezTo>
                    <a:pt x="53800" y="61438"/>
                    <a:pt x="49398" y="53993"/>
                    <a:pt x="40593" y="51384"/>
                  </a:cubicBezTo>
                  <a:cubicBezTo>
                    <a:pt x="35702" y="50267"/>
                    <a:pt x="30811" y="50641"/>
                    <a:pt x="26408" y="52127"/>
                  </a:cubicBezTo>
                  <a:cubicBezTo>
                    <a:pt x="26408" y="52127"/>
                    <a:pt x="26408" y="52127"/>
                    <a:pt x="25920" y="52501"/>
                  </a:cubicBezTo>
                  <a:cubicBezTo>
                    <a:pt x="51840" y="0"/>
                    <a:pt x="51840" y="0"/>
                    <a:pt x="51840" y="0"/>
                  </a:cubicBezTo>
                  <a:cubicBezTo>
                    <a:pt x="57708" y="1491"/>
                    <a:pt x="63088" y="2976"/>
                    <a:pt x="67979" y="5211"/>
                  </a:cubicBezTo>
                  <a:cubicBezTo>
                    <a:pt x="114446" y="23458"/>
                    <a:pt x="121291" y="48776"/>
                    <a:pt x="119825" y="76334"/>
                  </a:cubicBezTo>
                  <a:close/>
                </a:path>
              </a:pathLst>
            </a:custGeom>
            <a:solidFill>
              <a:schemeClr val="accent3">
                <a:alpha val="40000"/>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1" name="Google Shape;231;p80"/>
            <p:cNvSpPr/>
            <p:nvPr/>
          </p:nvSpPr>
          <p:spPr>
            <a:xfrm>
              <a:off x="8135695" y="2254982"/>
              <a:ext cx="757239" cy="768350"/>
            </a:xfrm>
            <a:custGeom>
              <a:avLst/>
              <a:gdLst/>
              <a:ahLst/>
              <a:cxnLst/>
              <a:rect l="l" t="t" r="r" b="b"/>
              <a:pathLst>
                <a:path w="120000" h="120000" extrusionOk="0">
                  <a:moveTo>
                    <a:pt x="67277" y="109088"/>
                  </a:moveTo>
                  <a:cubicBezTo>
                    <a:pt x="70294" y="105122"/>
                    <a:pt x="71800" y="100166"/>
                    <a:pt x="70794" y="95205"/>
                  </a:cubicBezTo>
                  <a:cubicBezTo>
                    <a:pt x="69288" y="85783"/>
                    <a:pt x="60250" y="79338"/>
                    <a:pt x="51211" y="81322"/>
                  </a:cubicBezTo>
                  <a:cubicBezTo>
                    <a:pt x="41672" y="82811"/>
                    <a:pt x="35144" y="91238"/>
                    <a:pt x="36650" y="100661"/>
                  </a:cubicBezTo>
                  <a:cubicBezTo>
                    <a:pt x="37655" y="105622"/>
                    <a:pt x="40166" y="110083"/>
                    <a:pt x="44688" y="112561"/>
                  </a:cubicBezTo>
                  <a:cubicBezTo>
                    <a:pt x="44688" y="112561"/>
                    <a:pt x="44688" y="112561"/>
                    <a:pt x="45188" y="112561"/>
                  </a:cubicBezTo>
                  <a:cubicBezTo>
                    <a:pt x="0" y="120000"/>
                    <a:pt x="0" y="120000"/>
                    <a:pt x="0" y="120000"/>
                  </a:cubicBezTo>
                  <a:cubicBezTo>
                    <a:pt x="1005" y="117522"/>
                    <a:pt x="3011" y="114544"/>
                    <a:pt x="5022" y="111572"/>
                  </a:cubicBezTo>
                  <a:cubicBezTo>
                    <a:pt x="6527" y="108594"/>
                    <a:pt x="18077" y="91733"/>
                    <a:pt x="23600" y="83305"/>
                  </a:cubicBezTo>
                  <a:cubicBezTo>
                    <a:pt x="25105" y="80333"/>
                    <a:pt x="25605" y="76861"/>
                    <a:pt x="24600" y="73883"/>
                  </a:cubicBezTo>
                  <a:cubicBezTo>
                    <a:pt x="15566" y="44133"/>
                    <a:pt x="24100" y="18844"/>
                    <a:pt x="36650" y="0"/>
                  </a:cubicBezTo>
                  <a:cubicBezTo>
                    <a:pt x="72805" y="44133"/>
                    <a:pt x="72805" y="44133"/>
                    <a:pt x="72805" y="44133"/>
                  </a:cubicBezTo>
                  <a:cubicBezTo>
                    <a:pt x="74311" y="45622"/>
                    <a:pt x="76822" y="46116"/>
                    <a:pt x="78327" y="44627"/>
                  </a:cubicBezTo>
                  <a:cubicBezTo>
                    <a:pt x="80333" y="43138"/>
                    <a:pt x="81338" y="41155"/>
                    <a:pt x="81338" y="39172"/>
                  </a:cubicBezTo>
                  <a:cubicBezTo>
                    <a:pt x="81338" y="35700"/>
                    <a:pt x="82844" y="32727"/>
                    <a:pt x="85855" y="30250"/>
                  </a:cubicBezTo>
                  <a:cubicBezTo>
                    <a:pt x="90877" y="26283"/>
                    <a:pt x="98411" y="26777"/>
                    <a:pt x="102427" y="31733"/>
                  </a:cubicBezTo>
                  <a:cubicBezTo>
                    <a:pt x="106944" y="37188"/>
                    <a:pt x="105938" y="44627"/>
                    <a:pt x="100922" y="48594"/>
                  </a:cubicBezTo>
                  <a:cubicBezTo>
                    <a:pt x="98411" y="51072"/>
                    <a:pt x="94894" y="51572"/>
                    <a:pt x="91383" y="51072"/>
                  </a:cubicBezTo>
                  <a:cubicBezTo>
                    <a:pt x="89372" y="50577"/>
                    <a:pt x="86861" y="51572"/>
                    <a:pt x="85355" y="52561"/>
                  </a:cubicBezTo>
                  <a:cubicBezTo>
                    <a:pt x="83850" y="54050"/>
                    <a:pt x="83350" y="56527"/>
                    <a:pt x="84855" y="58016"/>
                  </a:cubicBezTo>
                  <a:cubicBezTo>
                    <a:pt x="120000" y="100661"/>
                    <a:pt x="120000" y="100661"/>
                    <a:pt x="120000" y="100661"/>
                  </a:cubicBezTo>
                  <a:cubicBezTo>
                    <a:pt x="66777" y="109088"/>
                    <a:pt x="66777" y="109088"/>
                    <a:pt x="66777" y="109088"/>
                  </a:cubicBezTo>
                  <a:cubicBezTo>
                    <a:pt x="66777" y="109088"/>
                    <a:pt x="67277" y="109088"/>
                    <a:pt x="67277" y="109088"/>
                  </a:cubicBezTo>
                  <a:close/>
                </a:path>
              </a:pathLst>
            </a:custGeom>
            <a:solidFill>
              <a:schemeClr val="accent3">
                <a:alpha val="6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2" name="Google Shape;232;p80"/>
            <p:cNvSpPr/>
            <p:nvPr/>
          </p:nvSpPr>
          <p:spPr>
            <a:xfrm>
              <a:off x="8112261" y="2806550"/>
              <a:ext cx="787021" cy="852667"/>
            </a:xfrm>
            <a:custGeom>
              <a:avLst/>
              <a:gdLst/>
              <a:ahLst/>
              <a:cxnLst/>
              <a:rect l="l" t="t" r="r" b="b"/>
              <a:pathLst>
                <a:path w="120000" h="120000" extrusionOk="0">
                  <a:moveTo>
                    <a:pt x="120000" y="17550"/>
                  </a:moveTo>
                  <a:cubicBezTo>
                    <a:pt x="101641" y="62235"/>
                    <a:pt x="101641" y="62235"/>
                    <a:pt x="101641" y="62235"/>
                  </a:cubicBezTo>
                  <a:cubicBezTo>
                    <a:pt x="101641" y="62235"/>
                    <a:pt x="101158" y="62235"/>
                    <a:pt x="101158" y="62235"/>
                  </a:cubicBezTo>
                  <a:cubicBezTo>
                    <a:pt x="99709" y="57764"/>
                    <a:pt x="96324" y="54641"/>
                    <a:pt x="91496" y="52849"/>
                  </a:cubicBezTo>
                  <a:cubicBezTo>
                    <a:pt x="82799" y="50169"/>
                    <a:pt x="73137" y="54191"/>
                    <a:pt x="70234" y="62235"/>
                  </a:cubicBezTo>
                  <a:cubicBezTo>
                    <a:pt x="66855" y="69830"/>
                    <a:pt x="71200" y="78767"/>
                    <a:pt x="79897" y="81896"/>
                  </a:cubicBezTo>
                  <a:cubicBezTo>
                    <a:pt x="84248" y="83682"/>
                    <a:pt x="89559" y="83238"/>
                    <a:pt x="93427" y="81003"/>
                  </a:cubicBezTo>
                  <a:cubicBezTo>
                    <a:pt x="93910" y="81003"/>
                    <a:pt x="93910" y="81003"/>
                    <a:pt x="93910" y="81003"/>
                  </a:cubicBezTo>
                  <a:cubicBezTo>
                    <a:pt x="79897" y="115852"/>
                    <a:pt x="79897" y="115852"/>
                    <a:pt x="79897" y="115852"/>
                  </a:cubicBezTo>
                  <a:cubicBezTo>
                    <a:pt x="52841" y="122110"/>
                    <a:pt x="37868" y="119431"/>
                    <a:pt x="37868" y="119431"/>
                  </a:cubicBezTo>
                  <a:cubicBezTo>
                    <a:pt x="28200" y="118537"/>
                    <a:pt x="22406" y="108258"/>
                    <a:pt x="23372" y="101556"/>
                  </a:cubicBezTo>
                  <a:cubicBezTo>
                    <a:pt x="24820" y="94405"/>
                    <a:pt x="24820" y="91277"/>
                    <a:pt x="20958" y="88153"/>
                  </a:cubicBezTo>
                  <a:cubicBezTo>
                    <a:pt x="17089" y="85468"/>
                    <a:pt x="17089" y="81896"/>
                    <a:pt x="19021" y="80553"/>
                  </a:cubicBezTo>
                  <a:cubicBezTo>
                    <a:pt x="20958" y="79216"/>
                    <a:pt x="27717" y="76531"/>
                    <a:pt x="27717" y="76531"/>
                  </a:cubicBezTo>
                  <a:cubicBezTo>
                    <a:pt x="27717" y="76531"/>
                    <a:pt x="22406" y="73408"/>
                    <a:pt x="19986" y="72509"/>
                  </a:cubicBezTo>
                  <a:cubicBezTo>
                    <a:pt x="17089" y="71172"/>
                    <a:pt x="15158" y="66701"/>
                    <a:pt x="17089" y="64021"/>
                  </a:cubicBezTo>
                  <a:cubicBezTo>
                    <a:pt x="18538" y="61342"/>
                    <a:pt x="19021" y="54641"/>
                    <a:pt x="19021" y="54641"/>
                  </a:cubicBezTo>
                  <a:cubicBezTo>
                    <a:pt x="19021" y="54641"/>
                    <a:pt x="12261" y="51512"/>
                    <a:pt x="5013" y="47934"/>
                  </a:cubicBezTo>
                  <a:cubicBezTo>
                    <a:pt x="179" y="45703"/>
                    <a:pt x="-1268" y="42125"/>
                    <a:pt x="1145" y="35873"/>
                  </a:cubicBezTo>
                  <a:cubicBezTo>
                    <a:pt x="49461" y="28273"/>
                    <a:pt x="49461" y="28273"/>
                    <a:pt x="49461" y="28273"/>
                  </a:cubicBezTo>
                  <a:cubicBezTo>
                    <a:pt x="51393" y="28273"/>
                    <a:pt x="52841" y="26487"/>
                    <a:pt x="52358" y="24257"/>
                  </a:cubicBezTo>
                  <a:cubicBezTo>
                    <a:pt x="52358" y="22465"/>
                    <a:pt x="50910" y="20678"/>
                    <a:pt x="49461" y="19785"/>
                  </a:cubicBezTo>
                  <a:cubicBezTo>
                    <a:pt x="46564" y="17999"/>
                    <a:pt x="44628" y="15763"/>
                    <a:pt x="44145" y="12191"/>
                  </a:cubicBezTo>
                  <a:cubicBezTo>
                    <a:pt x="42696" y="6382"/>
                    <a:pt x="47047" y="1018"/>
                    <a:pt x="53324" y="125"/>
                  </a:cubicBezTo>
                  <a:cubicBezTo>
                    <a:pt x="59606" y="-767"/>
                    <a:pt x="65889" y="3254"/>
                    <a:pt x="66855" y="9062"/>
                  </a:cubicBezTo>
                  <a:cubicBezTo>
                    <a:pt x="67337" y="12191"/>
                    <a:pt x="66372" y="15319"/>
                    <a:pt x="64440" y="17550"/>
                  </a:cubicBezTo>
                  <a:cubicBezTo>
                    <a:pt x="62986" y="18892"/>
                    <a:pt x="62503" y="21128"/>
                    <a:pt x="62503" y="22914"/>
                  </a:cubicBezTo>
                  <a:cubicBezTo>
                    <a:pt x="62986" y="24700"/>
                    <a:pt x="64923" y="26043"/>
                    <a:pt x="66855" y="25594"/>
                  </a:cubicBezTo>
                  <a:lnTo>
                    <a:pt x="120000" y="17550"/>
                  </a:lnTo>
                  <a:close/>
                </a:path>
              </a:pathLst>
            </a:custGeom>
            <a:solidFill>
              <a:schemeClr val="accent3">
                <a:alpha val="8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3" name="Google Shape;233;p80"/>
            <p:cNvSpPr/>
            <p:nvPr/>
          </p:nvSpPr>
          <p:spPr>
            <a:xfrm>
              <a:off x="8598436" y="2943958"/>
              <a:ext cx="888222" cy="1000126"/>
            </a:xfrm>
            <a:custGeom>
              <a:avLst/>
              <a:gdLst/>
              <a:ahLst/>
              <a:cxnLst/>
              <a:rect l="l" t="t" r="r" b="b"/>
              <a:pathLst>
                <a:path w="120000" h="120000" extrusionOk="0">
                  <a:moveTo>
                    <a:pt x="120000" y="81905"/>
                  </a:moveTo>
                  <a:cubicBezTo>
                    <a:pt x="120000" y="94477"/>
                    <a:pt x="120000" y="109333"/>
                    <a:pt x="120000" y="109333"/>
                  </a:cubicBezTo>
                  <a:cubicBezTo>
                    <a:pt x="120000" y="109333"/>
                    <a:pt x="103269" y="120000"/>
                    <a:pt x="62950" y="120000"/>
                  </a:cubicBezTo>
                  <a:cubicBezTo>
                    <a:pt x="22626" y="120000"/>
                    <a:pt x="5468" y="109333"/>
                    <a:pt x="5468" y="109333"/>
                  </a:cubicBezTo>
                  <a:cubicBezTo>
                    <a:pt x="5468" y="91811"/>
                    <a:pt x="5468" y="91811"/>
                    <a:pt x="5468" y="91811"/>
                  </a:cubicBezTo>
                  <a:cubicBezTo>
                    <a:pt x="22199" y="52572"/>
                    <a:pt x="22199" y="52572"/>
                    <a:pt x="22199" y="52572"/>
                  </a:cubicBezTo>
                  <a:cubicBezTo>
                    <a:pt x="23059" y="51050"/>
                    <a:pt x="22199" y="49522"/>
                    <a:pt x="20485" y="48761"/>
                  </a:cubicBezTo>
                  <a:cubicBezTo>
                    <a:pt x="18765" y="48383"/>
                    <a:pt x="16624" y="48383"/>
                    <a:pt x="14904" y="49144"/>
                  </a:cubicBezTo>
                  <a:cubicBezTo>
                    <a:pt x="12330" y="50283"/>
                    <a:pt x="9329" y="50666"/>
                    <a:pt x="6755" y="49522"/>
                  </a:cubicBezTo>
                  <a:cubicBezTo>
                    <a:pt x="1180" y="48000"/>
                    <a:pt x="-1393" y="42666"/>
                    <a:pt x="753" y="37716"/>
                  </a:cubicBezTo>
                  <a:cubicBezTo>
                    <a:pt x="2467" y="33144"/>
                    <a:pt x="8469" y="30855"/>
                    <a:pt x="13617" y="32383"/>
                  </a:cubicBezTo>
                  <a:cubicBezTo>
                    <a:pt x="16624" y="33522"/>
                    <a:pt x="18765" y="35427"/>
                    <a:pt x="19625" y="37716"/>
                  </a:cubicBezTo>
                  <a:cubicBezTo>
                    <a:pt x="20485" y="39238"/>
                    <a:pt x="21772" y="40761"/>
                    <a:pt x="23486" y="41144"/>
                  </a:cubicBezTo>
                  <a:cubicBezTo>
                    <a:pt x="25200" y="41905"/>
                    <a:pt x="27347" y="41144"/>
                    <a:pt x="27774" y="39616"/>
                  </a:cubicBezTo>
                  <a:cubicBezTo>
                    <a:pt x="44505" y="0"/>
                    <a:pt x="44505" y="0"/>
                    <a:pt x="44505" y="0"/>
                  </a:cubicBezTo>
                  <a:cubicBezTo>
                    <a:pt x="73673" y="31616"/>
                    <a:pt x="73673" y="31616"/>
                    <a:pt x="73673" y="31616"/>
                  </a:cubicBezTo>
                  <a:cubicBezTo>
                    <a:pt x="73673" y="31616"/>
                    <a:pt x="73673" y="31616"/>
                    <a:pt x="73246" y="31616"/>
                  </a:cubicBezTo>
                  <a:cubicBezTo>
                    <a:pt x="69385" y="30855"/>
                    <a:pt x="64664" y="32000"/>
                    <a:pt x="61663" y="34283"/>
                  </a:cubicBezTo>
                  <a:cubicBezTo>
                    <a:pt x="55228" y="38855"/>
                    <a:pt x="54368" y="47238"/>
                    <a:pt x="59516" y="52950"/>
                  </a:cubicBezTo>
                  <a:cubicBezTo>
                    <a:pt x="64664" y="58666"/>
                    <a:pt x="74100" y="59427"/>
                    <a:pt x="80535" y="54855"/>
                  </a:cubicBezTo>
                  <a:cubicBezTo>
                    <a:pt x="83536" y="52188"/>
                    <a:pt x="85683" y="48761"/>
                    <a:pt x="85683" y="44950"/>
                  </a:cubicBezTo>
                  <a:cubicBezTo>
                    <a:pt x="85683" y="44950"/>
                    <a:pt x="85683" y="44572"/>
                    <a:pt x="85683" y="44572"/>
                  </a:cubicBezTo>
                  <a:lnTo>
                    <a:pt x="120000" y="81905"/>
                  </a:lnTo>
                  <a:close/>
                </a:path>
              </a:pathLst>
            </a:custGeom>
            <a:solidFill>
              <a:schemeClr val="accent3"/>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4" name="Google Shape;234;p80"/>
            <p:cNvSpPr/>
            <p:nvPr/>
          </p:nvSpPr>
          <p:spPr>
            <a:xfrm>
              <a:off x="8956432" y="2801083"/>
              <a:ext cx="752476" cy="771525"/>
            </a:xfrm>
            <a:custGeom>
              <a:avLst/>
              <a:gdLst/>
              <a:ahLst/>
              <a:cxnLst/>
              <a:rect l="l" t="t" r="r" b="b"/>
              <a:pathLst>
                <a:path w="120000" h="120000" extrusionOk="0">
                  <a:moveTo>
                    <a:pt x="120000" y="0"/>
                  </a:moveTo>
                  <a:cubicBezTo>
                    <a:pt x="113922" y="22716"/>
                    <a:pt x="102783" y="38022"/>
                    <a:pt x="96200" y="49877"/>
                  </a:cubicBezTo>
                  <a:cubicBezTo>
                    <a:pt x="87594" y="65677"/>
                    <a:pt x="84555" y="96294"/>
                    <a:pt x="84555" y="110122"/>
                  </a:cubicBezTo>
                  <a:cubicBezTo>
                    <a:pt x="84555" y="120000"/>
                    <a:pt x="84555" y="120000"/>
                    <a:pt x="84555" y="120000"/>
                  </a:cubicBezTo>
                  <a:cubicBezTo>
                    <a:pt x="47088" y="75555"/>
                    <a:pt x="47088" y="75555"/>
                    <a:pt x="47088" y="75555"/>
                  </a:cubicBezTo>
                  <a:cubicBezTo>
                    <a:pt x="45572" y="73577"/>
                    <a:pt x="43544" y="73577"/>
                    <a:pt x="41516" y="75061"/>
                  </a:cubicBezTo>
                  <a:cubicBezTo>
                    <a:pt x="40000" y="76050"/>
                    <a:pt x="38988" y="78022"/>
                    <a:pt x="38988" y="80494"/>
                  </a:cubicBezTo>
                  <a:cubicBezTo>
                    <a:pt x="38483" y="83455"/>
                    <a:pt x="36961" y="86911"/>
                    <a:pt x="34427" y="89383"/>
                  </a:cubicBezTo>
                  <a:cubicBezTo>
                    <a:pt x="29366" y="93333"/>
                    <a:pt x="21772" y="92344"/>
                    <a:pt x="17216" y="87405"/>
                  </a:cubicBezTo>
                  <a:cubicBezTo>
                    <a:pt x="13166" y="82466"/>
                    <a:pt x="13672" y="75061"/>
                    <a:pt x="18733" y="70616"/>
                  </a:cubicBezTo>
                  <a:cubicBezTo>
                    <a:pt x="21772" y="68644"/>
                    <a:pt x="25316" y="67655"/>
                    <a:pt x="28861" y="68150"/>
                  </a:cubicBezTo>
                  <a:cubicBezTo>
                    <a:pt x="30883" y="68644"/>
                    <a:pt x="32911" y="68150"/>
                    <a:pt x="34938" y="66666"/>
                  </a:cubicBezTo>
                  <a:cubicBezTo>
                    <a:pt x="36455" y="65183"/>
                    <a:pt x="36455" y="62716"/>
                    <a:pt x="35444" y="61233"/>
                  </a:cubicBezTo>
                  <a:cubicBezTo>
                    <a:pt x="0" y="18766"/>
                    <a:pt x="0" y="18766"/>
                    <a:pt x="0" y="18766"/>
                  </a:cubicBezTo>
                  <a:cubicBezTo>
                    <a:pt x="53166" y="10372"/>
                    <a:pt x="53166" y="10372"/>
                    <a:pt x="53166" y="10372"/>
                  </a:cubicBezTo>
                  <a:cubicBezTo>
                    <a:pt x="53166" y="10372"/>
                    <a:pt x="53166" y="10866"/>
                    <a:pt x="53166" y="10866"/>
                  </a:cubicBezTo>
                  <a:cubicBezTo>
                    <a:pt x="49622" y="14816"/>
                    <a:pt x="48605" y="19755"/>
                    <a:pt x="49116" y="24200"/>
                  </a:cubicBezTo>
                  <a:cubicBezTo>
                    <a:pt x="50633" y="33577"/>
                    <a:pt x="59744" y="40000"/>
                    <a:pt x="69366" y="38516"/>
                  </a:cubicBezTo>
                  <a:cubicBezTo>
                    <a:pt x="78988" y="37038"/>
                    <a:pt x="85572" y="28150"/>
                    <a:pt x="84050" y="18766"/>
                  </a:cubicBezTo>
                  <a:cubicBezTo>
                    <a:pt x="83038" y="13827"/>
                    <a:pt x="80000" y="9877"/>
                    <a:pt x="75950" y="7405"/>
                  </a:cubicBezTo>
                  <a:cubicBezTo>
                    <a:pt x="75444" y="6911"/>
                    <a:pt x="75444" y="6911"/>
                    <a:pt x="75444" y="6911"/>
                  </a:cubicBezTo>
                  <a:lnTo>
                    <a:pt x="120000" y="0"/>
                  </a:lnTo>
                  <a:close/>
                </a:path>
              </a:pathLst>
            </a:custGeom>
            <a:solidFill>
              <a:schemeClr val="accent3">
                <a:alpha val="24313"/>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5" name="Google Shape;235;p80"/>
            <p:cNvSpPr/>
            <p:nvPr/>
          </p:nvSpPr>
          <p:spPr>
            <a:xfrm>
              <a:off x="8765803" y="4086828"/>
              <a:ext cx="595100" cy="181898"/>
            </a:xfrm>
            <a:custGeom>
              <a:avLst/>
              <a:gdLst/>
              <a:ahLst/>
              <a:cxnLst/>
              <a:rect l="l" t="t" r="r" b="b"/>
              <a:pathLst>
                <a:path w="120000" h="120000" extrusionOk="0">
                  <a:moveTo>
                    <a:pt x="116543" y="87"/>
                  </a:moveTo>
                  <a:cubicBezTo>
                    <a:pt x="115904" y="87"/>
                    <a:pt x="115266" y="87"/>
                    <a:pt x="114622" y="2181"/>
                  </a:cubicBezTo>
                  <a:cubicBezTo>
                    <a:pt x="69167" y="88058"/>
                    <a:pt x="69167" y="88058"/>
                    <a:pt x="69167" y="88058"/>
                  </a:cubicBezTo>
                  <a:cubicBezTo>
                    <a:pt x="63408" y="98530"/>
                    <a:pt x="57005" y="98530"/>
                    <a:pt x="51241" y="88058"/>
                  </a:cubicBezTo>
                  <a:cubicBezTo>
                    <a:pt x="5786" y="2181"/>
                    <a:pt x="5786" y="2181"/>
                    <a:pt x="5786" y="2181"/>
                  </a:cubicBezTo>
                  <a:cubicBezTo>
                    <a:pt x="3865" y="-2007"/>
                    <a:pt x="1943" y="87"/>
                    <a:pt x="666" y="6370"/>
                  </a:cubicBezTo>
                  <a:cubicBezTo>
                    <a:pt x="-616" y="12654"/>
                    <a:pt x="22" y="18938"/>
                    <a:pt x="1943" y="23127"/>
                  </a:cubicBezTo>
                  <a:cubicBezTo>
                    <a:pt x="47398" y="109003"/>
                    <a:pt x="47398" y="109003"/>
                    <a:pt x="47398" y="109003"/>
                  </a:cubicBezTo>
                  <a:cubicBezTo>
                    <a:pt x="55084" y="123665"/>
                    <a:pt x="65324" y="123665"/>
                    <a:pt x="73010" y="109003"/>
                  </a:cubicBezTo>
                  <a:cubicBezTo>
                    <a:pt x="118465" y="23127"/>
                    <a:pt x="118465" y="23127"/>
                    <a:pt x="118465" y="23127"/>
                  </a:cubicBezTo>
                  <a:cubicBezTo>
                    <a:pt x="119747" y="18938"/>
                    <a:pt x="120386" y="12654"/>
                    <a:pt x="119747" y="6370"/>
                  </a:cubicBezTo>
                  <a:cubicBezTo>
                    <a:pt x="119103" y="2181"/>
                    <a:pt x="117826" y="87"/>
                    <a:pt x="116543" y="87"/>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6" name="Google Shape;236;p80"/>
            <p:cNvSpPr/>
            <p:nvPr/>
          </p:nvSpPr>
          <p:spPr>
            <a:xfrm>
              <a:off x="8765803" y="4229703"/>
              <a:ext cx="595100" cy="181898"/>
            </a:xfrm>
            <a:custGeom>
              <a:avLst/>
              <a:gdLst/>
              <a:ahLst/>
              <a:cxnLst/>
              <a:rect l="l" t="t" r="r" b="b"/>
              <a:pathLst>
                <a:path w="120000" h="120000" extrusionOk="0">
                  <a:moveTo>
                    <a:pt x="116543" y="87"/>
                  </a:moveTo>
                  <a:cubicBezTo>
                    <a:pt x="115904" y="87"/>
                    <a:pt x="115266" y="2181"/>
                    <a:pt x="114622" y="2181"/>
                  </a:cubicBezTo>
                  <a:cubicBezTo>
                    <a:pt x="69167" y="88058"/>
                    <a:pt x="69167" y="88058"/>
                    <a:pt x="69167" y="88058"/>
                  </a:cubicBezTo>
                  <a:cubicBezTo>
                    <a:pt x="63408" y="98530"/>
                    <a:pt x="57005" y="98530"/>
                    <a:pt x="51241" y="88058"/>
                  </a:cubicBezTo>
                  <a:cubicBezTo>
                    <a:pt x="5786" y="2181"/>
                    <a:pt x="5786" y="2181"/>
                    <a:pt x="5786" y="2181"/>
                  </a:cubicBezTo>
                  <a:cubicBezTo>
                    <a:pt x="3865" y="-2007"/>
                    <a:pt x="1943" y="87"/>
                    <a:pt x="666" y="6370"/>
                  </a:cubicBezTo>
                  <a:cubicBezTo>
                    <a:pt x="-616" y="12654"/>
                    <a:pt x="22" y="21032"/>
                    <a:pt x="1943" y="25221"/>
                  </a:cubicBezTo>
                  <a:cubicBezTo>
                    <a:pt x="47398" y="109003"/>
                    <a:pt x="47398" y="109003"/>
                    <a:pt x="47398" y="109003"/>
                  </a:cubicBezTo>
                  <a:cubicBezTo>
                    <a:pt x="55084" y="123665"/>
                    <a:pt x="65324" y="123665"/>
                    <a:pt x="73010" y="109003"/>
                  </a:cubicBezTo>
                  <a:cubicBezTo>
                    <a:pt x="118465" y="25221"/>
                    <a:pt x="118465" y="25221"/>
                    <a:pt x="118465" y="25221"/>
                  </a:cubicBezTo>
                  <a:cubicBezTo>
                    <a:pt x="119747" y="21032"/>
                    <a:pt x="120386" y="12654"/>
                    <a:pt x="119747" y="6370"/>
                  </a:cubicBezTo>
                  <a:cubicBezTo>
                    <a:pt x="119103" y="2181"/>
                    <a:pt x="117826" y="87"/>
                    <a:pt x="116543" y="87"/>
                  </a:cubicBezTo>
                  <a:close/>
                </a:path>
              </a:pathLst>
            </a:custGeom>
            <a:solidFill>
              <a:schemeClr val="accent3">
                <a:alpha val="4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7" name="Google Shape;237;p80"/>
            <p:cNvSpPr/>
            <p:nvPr/>
          </p:nvSpPr>
          <p:spPr>
            <a:xfrm>
              <a:off x="8765803" y="4374692"/>
              <a:ext cx="595100" cy="182960"/>
            </a:xfrm>
            <a:custGeom>
              <a:avLst/>
              <a:gdLst/>
              <a:ahLst/>
              <a:cxnLst/>
              <a:rect l="l" t="t" r="r" b="b"/>
              <a:pathLst>
                <a:path w="120000" h="120000" extrusionOk="0">
                  <a:moveTo>
                    <a:pt x="116543" y="780"/>
                  </a:moveTo>
                  <a:cubicBezTo>
                    <a:pt x="115904" y="780"/>
                    <a:pt x="115266" y="780"/>
                    <a:pt x="114622" y="780"/>
                  </a:cubicBezTo>
                  <a:cubicBezTo>
                    <a:pt x="69167" y="86160"/>
                    <a:pt x="69167" y="86160"/>
                    <a:pt x="69167" y="86160"/>
                  </a:cubicBezTo>
                  <a:cubicBezTo>
                    <a:pt x="63408" y="96572"/>
                    <a:pt x="57005" y="96572"/>
                    <a:pt x="51241" y="86160"/>
                  </a:cubicBezTo>
                  <a:cubicBezTo>
                    <a:pt x="5786" y="780"/>
                    <a:pt x="5786" y="780"/>
                    <a:pt x="5786" y="780"/>
                  </a:cubicBezTo>
                  <a:cubicBezTo>
                    <a:pt x="3865" y="-1301"/>
                    <a:pt x="1943" y="780"/>
                    <a:pt x="666" y="7028"/>
                  </a:cubicBezTo>
                  <a:cubicBezTo>
                    <a:pt x="-616" y="13275"/>
                    <a:pt x="22" y="19522"/>
                    <a:pt x="1943" y="23687"/>
                  </a:cubicBezTo>
                  <a:cubicBezTo>
                    <a:pt x="47398" y="109067"/>
                    <a:pt x="47398" y="109067"/>
                    <a:pt x="47398" y="109067"/>
                  </a:cubicBezTo>
                  <a:cubicBezTo>
                    <a:pt x="55084" y="123644"/>
                    <a:pt x="65324" y="123644"/>
                    <a:pt x="73010" y="109067"/>
                  </a:cubicBezTo>
                  <a:cubicBezTo>
                    <a:pt x="118465" y="23687"/>
                    <a:pt x="118465" y="23687"/>
                    <a:pt x="118465" y="23687"/>
                  </a:cubicBezTo>
                  <a:cubicBezTo>
                    <a:pt x="119747" y="19522"/>
                    <a:pt x="120386" y="13275"/>
                    <a:pt x="119747" y="7028"/>
                  </a:cubicBezTo>
                  <a:cubicBezTo>
                    <a:pt x="119103" y="2863"/>
                    <a:pt x="117826" y="780"/>
                    <a:pt x="116543" y="780"/>
                  </a:cubicBezTo>
                  <a:close/>
                </a:path>
              </a:pathLst>
            </a:custGeom>
            <a:solidFill>
              <a:schemeClr val="accent3">
                <a:alpha val="9411"/>
              </a:schemeClr>
            </a:solidFill>
            <a:ln>
              <a:noFill/>
            </a:ln>
          </p:spPr>
          <p:txBody>
            <a:bodyPr spcFirstLastPara="1" wrap="square" lIns="45700" tIns="45700" rIns="45700"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grpSp>
      <p:sp>
        <p:nvSpPr>
          <p:cNvPr id="238" name="Google Shape;238;p80"/>
          <p:cNvSpPr/>
          <p:nvPr/>
        </p:nvSpPr>
        <p:spPr>
          <a:xfrm>
            <a:off x="2793757" y="1481729"/>
            <a:ext cx="279327" cy="279327"/>
          </a:xfrm>
          <a:custGeom>
            <a:avLst/>
            <a:gdLst/>
            <a:ahLst/>
            <a:cxnLst/>
            <a:rect l="l" t="t" r="r" b="b"/>
            <a:pathLst>
              <a:path w="120000" h="120000" extrusionOk="0">
                <a:moveTo>
                  <a:pt x="97116" y="71977"/>
                </a:moveTo>
                <a:cubicBezTo>
                  <a:pt x="94833" y="68100"/>
                  <a:pt x="92088" y="64072"/>
                  <a:pt x="88950" y="59972"/>
                </a:cubicBezTo>
                <a:cubicBezTo>
                  <a:pt x="92072" y="55905"/>
                  <a:pt x="94844" y="51883"/>
                  <a:pt x="97116" y="48022"/>
                </a:cubicBezTo>
                <a:cubicBezTo>
                  <a:pt x="107833" y="51005"/>
                  <a:pt x="114544" y="55266"/>
                  <a:pt x="114544" y="60000"/>
                </a:cubicBezTo>
                <a:cubicBezTo>
                  <a:pt x="114544" y="64733"/>
                  <a:pt x="107833" y="68994"/>
                  <a:pt x="97116" y="71977"/>
                </a:cubicBezTo>
                <a:moveTo>
                  <a:pt x="98566" y="98572"/>
                </a:moveTo>
                <a:cubicBezTo>
                  <a:pt x="95222" y="101916"/>
                  <a:pt x="87444" y="100155"/>
                  <a:pt x="77755" y="94694"/>
                </a:cubicBezTo>
                <a:cubicBezTo>
                  <a:pt x="78877" y="90338"/>
                  <a:pt x="79805" y="85588"/>
                  <a:pt x="80483" y="80488"/>
                </a:cubicBezTo>
                <a:cubicBezTo>
                  <a:pt x="85583" y="79811"/>
                  <a:pt x="90338" y="78877"/>
                  <a:pt x="94688" y="77755"/>
                </a:cubicBezTo>
                <a:cubicBezTo>
                  <a:pt x="100155" y="87444"/>
                  <a:pt x="101916" y="95222"/>
                  <a:pt x="98566" y="98572"/>
                </a:cubicBezTo>
                <a:moveTo>
                  <a:pt x="85577" y="64227"/>
                </a:moveTo>
                <a:cubicBezTo>
                  <a:pt x="87983" y="67327"/>
                  <a:pt x="90105" y="70344"/>
                  <a:pt x="91966" y="73250"/>
                </a:cubicBezTo>
                <a:cubicBezTo>
                  <a:pt x="88611" y="73983"/>
                  <a:pt x="84972" y="74605"/>
                  <a:pt x="81094" y="75094"/>
                </a:cubicBezTo>
                <a:cubicBezTo>
                  <a:pt x="81283" y="73083"/>
                  <a:pt x="81416" y="71022"/>
                  <a:pt x="81538" y="68938"/>
                </a:cubicBezTo>
                <a:cubicBezTo>
                  <a:pt x="82944" y="67372"/>
                  <a:pt x="84277" y="65800"/>
                  <a:pt x="85577" y="64227"/>
                </a:cubicBezTo>
                <a:moveTo>
                  <a:pt x="85566" y="55733"/>
                </a:moveTo>
                <a:cubicBezTo>
                  <a:pt x="84277" y="54177"/>
                  <a:pt x="82933" y="52616"/>
                  <a:pt x="81538" y="51061"/>
                </a:cubicBezTo>
                <a:cubicBezTo>
                  <a:pt x="81416" y="48983"/>
                  <a:pt x="81283" y="46916"/>
                  <a:pt x="81094" y="44911"/>
                </a:cubicBezTo>
                <a:cubicBezTo>
                  <a:pt x="84972" y="45394"/>
                  <a:pt x="88611" y="46016"/>
                  <a:pt x="91966" y="46750"/>
                </a:cubicBezTo>
                <a:cubicBezTo>
                  <a:pt x="90116" y="49638"/>
                  <a:pt x="87955" y="52655"/>
                  <a:pt x="85566" y="55733"/>
                </a:cubicBezTo>
                <a:moveTo>
                  <a:pt x="98566" y="21427"/>
                </a:moveTo>
                <a:cubicBezTo>
                  <a:pt x="101916" y="24777"/>
                  <a:pt x="100155" y="32555"/>
                  <a:pt x="94688" y="42244"/>
                </a:cubicBezTo>
                <a:cubicBezTo>
                  <a:pt x="90338" y="41122"/>
                  <a:pt x="85583" y="40188"/>
                  <a:pt x="80483" y="39511"/>
                </a:cubicBezTo>
                <a:cubicBezTo>
                  <a:pt x="79805" y="34411"/>
                  <a:pt x="78877" y="29661"/>
                  <a:pt x="77755" y="25305"/>
                </a:cubicBezTo>
                <a:cubicBezTo>
                  <a:pt x="87444" y="19844"/>
                  <a:pt x="95222" y="18083"/>
                  <a:pt x="98566" y="21427"/>
                </a:cubicBezTo>
                <a:moveTo>
                  <a:pt x="76211" y="66733"/>
                </a:moveTo>
                <a:cubicBezTo>
                  <a:pt x="74711" y="68350"/>
                  <a:pt x="73177" y="69961"/>
                  <a:pt x="71566" y="71572"/>
                </a:cubicBezTo>
                <a:cubicBezTo>
                  <a:pt x="69961" y="73177"/>
                  <a:pt x="68350" y="74716"/>
                  <a:pt x="66733" y="76216"/>
                </a:cubicBezTo>
                <a:cubicBezTo>
                  <a:pt x="64522" y="76294"/>
                  <a:pt x="62288" y="76361"/>
                  <a:pt x="60000" y="76361"/>
                </a:cubicBezTo>
                <a:cubicBezTo>
                  <a:pt x="57705" y="76361"/>
                  <a:pt x="55472" y="76294"/>
                  <a:pt x="53261" y="76216"/>
                </a:cubicBezTo>
                <a:cubicBezTo>
                  <a:pt x="51650" y="74716"/>
                  <a:pt x="50033" y="73177"/>
                  <a:pt x="48427" y="71572"/>
                </a:cubicBezTo>
                <a:cubicBezTo>
                  <a:pt x="46822" y="69961"/>
                  <a:pt x="45288" y="68350"/>
                  <a:pt x="43783" y="66733"/>
                </a:cubicBezTo>
                <a:cubicBezTo>
                  <a:pt x="43700" y="64522"/>
                  <a:pt x="43638" y="62288"/>
                  <a:pt x="43638" y="60000"/>
                </a:cubicBezTo>
                <a:cubicBezTo>
                  <a:pt x="43638" y="57711"/>
                  <a:pt x="43700" y="55477"/>
                  <a:pt x="43783" y="53261"/>
                </a:cubicBezTo>
                <a:cubicBezTo>
                  <a:pt x="45288" y="51650"/>
                  <a:pt x="46822" y="50038"/>
                  <a:pt x="48427" y="48427"/>
                </a:cubicBezTo>
                <a:cubicBezTo>
                  <a:pt x="50033" y="46822"/>
                  <a:pt x="51650" y="45283"/>
                  <a:pt x="53261" y="43783"/>
                </a:cubicBezTo>
                <a:cubicBezTo>
                  <a:pt x="55472" y="43705"/>
                  <a:pt x="57705" y="43638"/>
                  <a:pt x="60000" y="43638"/>
                </a:cubicBezTo>
                <a:cubicBezTo>
                  <a:pt x="62288" y="43638"/>
                  <a:pt x="64522" y="43705"/>
                  <a:pt x="66733" y="43783"/>
                </a:cubicBezTo>
                <a:cubicBezTo>
                  <a:pt x="68350" y="45283"/>
                  <a:pt x="69961" y="46822"/>
                  <a:pt x="71566" y="48427"/>
                </a:cubicBezTo>
                <a:cubicBezTo>
                  <a:pt x="73177" y="50038"/>
                  <a:pt x="74711" y="51650"/>
                  <a:pt x="76211" y="53261"/>
                </a:cubicBezTo>
                <a:cubicBezTo>
                  <a:pt x="76294" y="55477"/>
                  <a:pt x="76361" y="57711"/>
                  <a:pt x="76361" y="60000"/>
                </a:cubicBezTo>
                <a:cubicBezTo>
                  <a:pt x="76361" y="62288"/>
                  <a:pt x="76294" y="64522"/>
                  <a:pt x="76211" y="66733"/>
                </a:cubicBezTo>
                <a:moveTo>
                  <a:pt x="73250" y="91972"/>
                </a:moveTo>
                <a:cubicBezTo>
                  <a:pt x="70344" y="90105"/>
                  <a:pt x="67333" y="87983"/>
                  <a:pt x="64227" y="85577"/>
                </a:cubicBezTo>
                <a:cubicBezTo>
                  <a:pt x="65800" y="84277"/>
                  <a:pt x="67372" y="82950"/>
                  <a:pt x="68938" y="81538"/>
                </a:cubicBezTo>
                <a:cubicBezTo>
                  <a:pt x="71016" y="81416"/>
                  <a:pt x="73083" y="81283"/>
                  <a:pt x="75094" y="81094"/>
                </a:cubicBezTo>
                <a:cubicBezTo>
                  <a:pt x="74605" y="84972"/>
                  <a:pt x="73977" y="88611"/>
                  <a:pt x="73250" y="91972"/>
                </a:cubicBezTo>
                <a:moveTo>
                  <a:pt x="60000" y="114544"/>
                </a:moveTo>
                <a:cubicBezTo>
                  <a:pt x="55266" y="114544"/>
                  <a:pt x="51005" y="107833"/>
                  <a:pt x="48016" y="97116"/>
                </a:cubicBezTo>
                <a:cubicBezTo>
                  <a:pt x="51883" y="94844"/>
                  <a:pt x="55900" y="92072"/>
                  <a:pt x="59972" y="88950"/>
                </a:cubicBezTo>
                <a:cubicBezTo>
                  <a:pt x="64066" y="92088"/>
                  <a:pt x="68100" y="94833"/>
                  <a:pt x="71983" y="97116"/>
                </a:cubicBezTo>
                <a:cubicBezTo>
                  <a:pt x="68994" y="107833"/>
                  <a:pt x="64733" y="114544"/>
                  <a:pt x="60000" y="114544"/>
                </a:cubicBezTo>
                <a:moveTo>
                  <a:pt x="44905" y="81094"/>
                </a:moveTo>
                <a:cubicBezTo>
                  <a:pt x="46916" y="81283"/>
                  <a:pt x="48977" y="81416"/>
                  <a:pt x="51055" y="81538"/>
                </a:cubicBezTo>
                <a:cubicBezTo>
                  <a:pt x="52616" y="82938"/>
                  <a:pt x="54172" y="84277"/>
                  <a:pt x="55733" y="85572"/>
                </a:cubicBezTo>
                <a:cubicBezTo>
                  <a:pt x="52655" y="87955"/>
                  <a:pt x="49638" y="90116"/>
                  <a:pt x="46750" y="91972"/>
                </a:cubicBezTo>
                <a:cubicBezTo>
                  <a:pt x="46016" y="88611"/>
                  <a:pt x="45394" y="84972"/>
                  <a:pt x="44905" y="81094"/>
                </a:cubicBezTo>
                <a:moveTo>
                  <a:pt x="46750" y="28027"/>
                </a:moveTo>
                <a:cubicBezTo>
                  <a:pt x="49655" y="29894"/>
                  <a:pt x="52666" y="32011"/>
                  <a:pt x="55766" y="34422"/>
                </a:cubicBezTo>
                <a:cubicBezTo>
                  <a:pt x="54200" y="35722"/>
                  <a:pt x="52627" y="37055"/>
                  <a:pt x="51055" y="38466"/>
                </a:cubicBezTo>
                <a:cubicBezTo>
                  <a:pt x="48977" y="38583"/>
                  <a:pt x="46916" y="38716"/>
                  <a:pt x="44905" y="38905"/>
                </a:cubicBezTo>
                <a:cubicBezTo>
                  <a:pt x="45394" y="35027"/>
                  <a:pt x="46016" y="31388"/>
                  <a:pt x="46750" y="28027"/>
                </a:cubicBezTo>
                <a:moveTo>
                  <a:pt x="60000" y="5455"/>
                </a:moveTo>
                <a:cubicBezTo>
                  <a:pt x="64733" y="5455"/>
                  <a:pt x="68994" y="12172"/>
                  <a:pt x="71983" y="22883"/>
                </a:cubicBezTo>
                <a:cubicBezTo>
                  <a:pt x="68116" y="25155"/>
                  <a:pt x="64094" y="27927"/>
                  <a:pt x="60022" y="31050"/>
                </a:cubicBezTo>
                <a:cubicBezTo>
                  <a:pt x="55927" y="27911"/>
                  <a:pt x="51894" y="25166"/>
                  <a:pt x="48016" y="22883"/>
                </a:cubicBezTo>
                <a:cubicBezTo>
                  <a:pt x="51005" y="12172"/>
                  <a:pt x="55266" y="5455"/>
                  <a:pt x="60000" y="5455"/>
                </a:cubicBezTo>
                <a:moveTo>
                  <a:pt x="75094" y="38905"/>
                </a:moveTo>
                <a:cubicBezTo>
                  <a:pt x="73083" y="38716"/>
                  <a:pt x="71016" y="38583"/>
                  <a:pt x="68938" y="38466"/>
                </a:cubicBezTo>
                <a:cubicBezTo>
                  <a:pt x="67383" y="37061"/>
                  <a:pt x="65822" y="35722"/>
                  <a:pt x="64266" y="34433"/>
                </a:cubicBezTo>
                <a:cubicBezTo>
                  <a:pt x="67344" y="32044"/>
                  <a:pt x="70361" y="29883"/>
                  <a:pt x="73250" y="28027"/>
                </a:cubicBezTo>
                <a:cubicBezTo>
                  <a:pt x="73977" y="31388"/>
                  <a:pt x="74605" y="35027"/>
                  <a:pt x="75094" y="38905"/>
                </a:cubicBezTo>
                <a:moveTo>
                  <a:pt x="39511" y="39511"/>
                </a:moveTo>
                <a:cubicBezTo>
                  <a:pt x="34411" y="40188"/>
                  <a:pt x="29661" y="41122"/>
                  <a:pt x="25305" y="42244"/>
                </a:cubicBezTo>
                <a:cubicBezTo>
                  <a:pt x="19844" y="32555"/>
                  <a:pt x="18083" y="24777"/>
                  <a:pt x="21433" y="21427"/>
                </a:cubicBezTo>
                <a:cubicBezTo>
                  <a:pt x="24777" y="18083"/>
                  <a:pt x="32555" y="19844"/>
                  <a:pt x="42244" y="25305"/>
                </a:cubicBezTo>
                <a:cubicBezTo>
                  <a:pt x="41122" y="29661"/>
                  <a:pt x="40188" y="34411"/>
                  <a:pt x="39511" y="39511"/>
                </a:cubicBezTo>
                <a:moveTo>
                  <a:pt x="21433" y="98572"/>
                </a:moveTo>
                <a:cubicBezTo>
                  <a:pt x="18083" y="95222"/>
                  <a:pt x="19844" y="87444"/>
                  <a:pt x="25305" y="77755"/>
                </a:cubicBezTo>
                <a:cubicBezTo>
                  <a:pt x="29661" y="78877"/>
                  <a:pt x="34411" y="79811"/>
                  <a:pt x="39511" y="80488"/>
                </a:cubicBezTo>
                <a:cubicBezTo>
                  <a:pt x="40188" y="85588"/>
                  <a:pt x="41122" y="90338"/>
                  <a:pt x="42244" y="94694"/>
                </a:cubicBezTo>
                <a:cubicBezTo>
                  <a:pt x="32555" y="100155"/>
                  <a:pt x="24777" y="101916"/>
                  <a:pt x="21433" y="98572"/>
                </a:cubicBezTo>
                <a:moveTo>
                  <a:pt x="38905" y="75094"/>
                </a:moveTo>
                <a:cubicBezTo>
                  <a:pt x="35027" y="74605"/>
                  <a:pt x="31388" y="73983"/>
                  <a:pt x="28027" y="73250"/>
                </a:cubicBezTo>
                <a:cubicBezTo>
                  <a:pt x="29883" y="70361"/>
                  <a:pt x="32044" y="67344"/>
                  <a:pt x="34427" y="64266"/>
                </a:cubicBezTo>
                <a:cubicBezTo>
                  <a:pt x="35716" y="65822"/>
                  <a:pt x="37061" y="67383"/>
                  <a:pt x="38461" y="68938"/>
                </a:cubicBezTo>
                <a:cubicBezTo>
                  <a:pt x="38577" y="71022"/>
                  <a:pt x="38711" y="73083"/>
                  <a:pt x="38905" y="75094"/>
                </a:cubicBezTo>
                <a:moveTo>
                  <a:pt x="38461" y="51061"/>
                </a:moveTo>
                <a:cubicBezTo>
                  <a:pt x="37050" y="52627"/>
                  <a:pt x="35716" y="54200"/>
                  <a:pt x="34422" y="55772"/>
                </a:cubicBezTo>
                <a:cubicBezTo>
                  <a:pt x="32016" y="52672"/>
                  <a:pt x="29894" y="49655"/>
                  <a:pt x="28027" y="46750"/>
                </a:cubicBezTo>
                <a:cubicBezTo>
                  <a:pt x="31388" y="46016"/>
                  <a:pt x="35027" y="45394"/>
                  <a:pt x="38905" y="44911"/>
                </a:cubicBezTo>
                <a:cubicBezTo>
                  <a:pt x="38711" y="46916"/>
                  <a:pt x="38577" y="48977"/>
                  <a:pt x="38461" y="51061"/>
                </a:cubicBezTo>
                <a:moveTo>
                  <a:pt x="5455" y="60000"/>
                </a:moveTo>
                <a:cubicBezTo>
                  <a:pt x="5455" y="55266"/>
                  <a:pt x="12166" y="51005"/>
                  <a:pt x="22883" y="48022"/>
                </a:cubicBezTo>
                <a:cubicBezTo>
                  <a:pt x="25166" y="51900"/>
                  <a:pt x="27905" y="55927"/>
                  <a:pt x="31044" y="60027"/>
                </a:cubicBezTo>
                <a:cubicBezTo>
                  <a:pt x="27927" y="64094"/>
                  <a:pt x="25155" y="68122"/>
                  <a:pt x="22883" y="71977"/>
                </a:cubicBezTo>
                <a:cubicBezTo>
                  <a:pt x="12166" y="68994"/>
                  <a:pt x="5455" y="64733"/>
                  <a:pt x="5455" y="60000"/>
                </a:cubicBezTo>
                <a:moveTo>
                  <a:pt x="120000" y="60000"/>
                </a:moveTo>
                <a:cubicBezTo>
                  <a:pt x="120000" y="53466"/>
                  <a:pt x="112072" y="47616"/>
                  <a:pt x="99544" y="43627"/>
                </a:cubicBezTo>
                <a:cubicBezTo>
                  <a:pt x="105566" y="31944"/>
                  <a:pt x="107050" y="22194"/>
                  <a:pt x="102427" y="17572"/>
                </a:cubicBezTo>
                <a:cubicBezTo>
                  <a:pt x="97805" y="12955"/>
                  <a:pt x="88055" y="14433"/>
                  <a:pt x="76377" y="20455"/>
                </a:cubicBezTo>
                <a:cubicBezTo>
                  <a:pt x="72383" y="7927"/>
                  <a:pt x="66533" y="0"/>
                  <a:pt x="60000" y="0"/>
                </a:cubicBezTo>
                <a:cubicBezTo>
                  <a:pt x="53461" y="0"/>
                  <a:pt x="47616" y="7927"/>
                  <a:pt x="43622" y="20455"/>
                </a:cubicBezTo>
                <a:cubicBezTo>
                  <a:pt x="31944" y="14433"/>
                  <a:pt x="22194" y="12955"/>
                  <a:pt x="17572" y="17572"/>
                </a:cubicBezTo>
                <a:cubicBezTo>
                  <a:pt x="12950" y="22194"/>
                  <a:pt x="14433" y="31944"/>
                  <a:pt x="20455" y="43627"/>
                </a:cubicBezTo>
                <a:cubicBezTo>
                  <a:pt x="7922" y="47616"/>
                  <a:pt x="0" y="53466"/>
                  <a:pt x="0" y="60000"/>
                </a:cubicBezTo>
                <a:cubicBezTo>
                  <a:pt x="0" y="66533"/>
                  <a:pt x="7922" y="72383"/>
                  <a:pt x="20455" y="76377"/>
                </a:cubicBezTo>
                <a:cubicBezTo>
                  <a:pt x="14433" y="88061"/>
                  <a:pt x="12950" y="97805"/>
                  <a:pt x="17572" y="102427"/>
                </a:cubicBezTo>
                <a:cubicBezTo>
                  <a:pt x="22194" y="107044"/>
                  <a:pt x="31944" y="105566"/>
                  <a:pt x="43622" y="99544"/>
                </a:cubicBezTo>
                <a:cubicBezTo>
                  <a:pt x="47616" y="112072"/>
                  <a:pt x="53461" y="120000"/>
                  <a:pt x="60000" y="120000"/>
                </a:cubicBezTo>
                <a:cubicBezTo>
                  <a:pt x="66533" y="120000"/>
                  <a:pt x="72383" y="112072"/>
                  <a:pt x="76377" y="99544"/>
                </a:cubicBezTo>
                <a:cubicBezTo>
                  <a:pt x="88055" y="105566"/>
                  <a:pt x="97805" y="107044"/>
                  <a:pt x="102427" y="102427"/>
                </a:cubicBezTo>
                <a:cubicBezTo>
                  <a:pt x="107050" y="97805"/>
                  <a:pt x="105566" y="88061"/>
                  <a:pt x="99544" y="76377"/>
                </a:cubicBezTo>
                <a:cubicBezTo>
                  <a:pt x="112072" y="72383"/>
                  <a:pt x="120000" y="66533"/>
                  <a:pt x="120000" y="60000"/>
                </a:cubicBezTo>
                <a:moveTo>
                  <a:pt x="60000" y="54544"/>
                </a:moveTo>
                <a:cubicBezTo>
                  <a:pt x="56988" y="54544"/>
                  <a:pt x="54544" y="56988"/>
                  <a:pt x="54544" y="60000"/>
                </a:cubicBezTo>
                <a:cubicBezTo>
                  <a:pt x="54544" y="63011"/>
                  <a:pt x="56988" y="65455"/>
                  <a:pt x="60000" y="65455"/>
                </a:cubicBezTo>
                <a:cubicBezTo>
                  <a:pt x="63011" y="65455"/>
                  <a:pt x="65455" y="63011"/>
                  <a:pt x="65455" y="60000"/>
                </a:cubicBezTo>
                <a:cubicBezTo>
                  <a:pt x="65455" y="56988"/>
                  <a:pt x="63011" y="54544"/>
                  <a:pt x="60000" y="5454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39" name="Google Shape;239;p80"/>
          <p:cNvSpPr/>
          <p:nvPr/>
        </p:nvSpPr>
        <p:spPr>
          <a:xfrm>
            <a:off x="8839591" y="1479433"/>
            <a:ext cx="279327" cy="279327"/>
          </a:xfrm>
          <a:custGeom>
            <a:avLst/>
            <a:gdLst/>
            <a:ahLst/>
            <a:cxnLst/>
            <a:rect l="l" t="t" r="r" b="b"/>
            <a:pathLst>
              <a:path w="120000" h="120000" extrusionOk="0">
                <a:moveTo>
                  <a:pt x="114544" y="16361"/>
                </a:moveTo>
                <a:lnTo>
                  <a:pt x="5455" y="16361"/>
                </a:lnTo>
                <a:lnTo>
                  <a:pt x="5455" y="10911"/>
                </a:lnTo>
                <a:lnTo>
                  <a:pt x="114544" y="10911"/>
                </a:lnTo>
                <a:cubicBezTo>
                  <a:pt x="114544" y="10911"/>
                  <a:pt x="114544" y="16361"/>
                  <a:pt x="114544" y="16361"/>
                </a:cubicBezTo>
                <a:close/>
                <a:moveTo>
                  <a:pt x="109088" y="87272"/>
                </a:moveTo>
                <a:lnTo>
                  <a:pt x="10911" y="87272"/>
                </a:lnTo>
                <a:lnTo>
                  <a:pt x="10911" y="21816"/>
                </a:lnTo>
                <a:lnTo>
                  <a:pt x="109088" y="21816"/>
                </a:lnTo>
                <a:cubicBezTo>
                  <a:pt x="109088" y="21816"/>
                  <a:pt x="109088" y="87272"/>
                  <a:pt x="109088" y="87272"/>
                </a:cubicBezTo>
                <a:close/>
                <a:moveTo>
                  <a:pt x="114544" y="5455"/>
                </a:moveTo>
                <a:lnTo>
                  <a:pt x="65455" y="5455"/>
                </a:lnTo>
                <a:cubicBezTo>
                  <a:pt x="65455" y="2444"/>
                  <a:pt x="63011" y="0"/>
                  <a:pt x="60000" y="0"/>
                </a:cubicBezTo>
                <a:cubicBezTo>
                  <a:pt x="56983" y="0"/>
                  <a:pt x="54544" y="2444"/>
                  <a:pt x="54544" y="5455"/>
                </a:cubicBezTo>
                <a:lnTo>
                  <a:pt x="5455" y="5455"/>
                </a:lnTo>
                <a:cubicBezTo>
                  <a:pt x="2438" y="5455"/>
                  <a:pt x="0" y="7900"/>
                  <a:pt x="0" y="10911"/>
                </a:cubicBezTo>
                <a:lnTo>
                  <a:pt x="0" y="16361"/>
                </a:lnTo>
                <a:cubicBezTo>
                  <a:pt x="0" y="19377"/>
                  <a:pt x="2438" y="21816"/>
                  <a:pt x="5455" y="21816"/>
                </a:cubicBezTo>
                <a:lnTo>
                  <a:pt x="5455" y="87272"/>
                </a:lnTo>
                <a:cubicBezTo>
                  <a:pt x="5455" y="90288"/>
                  <a:pt x="7894" y="92727"/>
                  <a:pt x="10911" y="92727"/>
                </a:cubicBezTo>
                <a:lnTo>
                  <a:pt x="57272" y="92727"/>
                </a:lnTo>
                <a:lnTo>
                  <a:pt x="57272" y="99777"/>
                </a:lnTo>
                <a:lnTo>
                  <a:pt x="41705" y="115344"/>
                </a:lnTo>
                <a:cubicBezTo>
                  <a:pt x="41216" y="115838"/>
                  <a:pt x="40911" y="116522"/>
                  <a:pt x="40911" y="117272"/>
                </a:cubicBezTo>
                <a:cubicBezTo>
                  <a:pt x="40911" y="118777"/>
                  <a:pt x="42127" y="120000"/>
                  <a:pt x="43638" y="120000"/>
                </a:cubicBezTo>
                <a:cubicBezTo>
                  <a:pt x="44388" y="120000"/>
                  <a:pt x="45072" y="119694"/>
                  <a:pt x="45566" y="119200"/>
                </a:cubicBezTo>
                <a:lnTo>
                  <a:pt x="60000" y="104766"/>
                </a:lnTo>
                <a:lnTo>
                  <a:pt x="74433" y="119200"/>
                </a:lnTo>
                <a:cubicBezTo>
                  <a:pt x="74933" y="119694"/>
                  <a:pt x="75611" y="120000"/>
                  <a:pt x="76361" y="120000"/>
                </a:cubicBezTo>
                <a:cubicBezTo>
                  <a:pt x="77872" y="120000"/>
                  <a:pt x="79088" y="118777"/>
                  <a:pt x="79088" y="117272"/>
                </a:cubicBezTo>
                <a:cubicBezTo>
                  <a:pt x="79088" y="116522"/>
                  <a:pt x="78788" y="115838"/>
                  <a:pt x="78294" y="115344"/>
                </a:cubicBezTo>
                <a:lnTo>
                  <a:pt x="62727" y="99777"/>
                </a:lnTo>
                <a:lnTo>
                  <a:pt x="62727" y="92727"/>
                </a:lnTo>
                <a:lnTo>
                  <a:pt x="109088" y="92727"/>
                </a:lnTo>
                <a:cubicBezTo>
                  <a:pt x="112100" y="92727"/>
                  <a:pt x="114544" y="90288"/>
                  <a:pt x="114544" y="87272"/>
                </a:cubicBezTo>
                <a:lnTo>
                  <a:pt x="114544" y="21816"/>
                </a:lnTo>
                <a:cubicBezTo>
                  <a:pt x="117555" y="21816"/>
                  <a:pt x="120000" y="19377"/>
                  <a:pt x="120000" y="16361"/>
                </a:cubicBezTo>
                <a:lnTo>
                  <a:pt x="120000" y="10911"/>
                </a:lnTo>
                <a:cubicBezTo>
                  <a:pt x="120000" y="7900"/>
                  <a:pt x="117555" y="5455"/>
                  <a:pt x="114544" y="5455"/>
                </a:cubicBezTo>
                <a:moveTo>
                  <a:pt x="90000" y="32727"/>
                </a:moveTo>
                <a:cubicBezTo>
                  <a:pt x="91505" y="32727"/>
                  <a:pt x="92727" y="33950"/>
                  <a:pt x="92727" y="35455"/>
                </a:cubicBezTo>
                <a:cubicBezTo>
                  <a:pt x="92727" y="36961"/>
                  <a:pt x="91505" y="38183"/>
                  <a:pt x="90000" y="38183"/>
                </a:cubicBezTo>
                <a:cubicBezTo>
                  <a:pt x="88494" y="38183"/>
                  <a:pt x="87272" y="36961"/>
                  <a:pt x="87272" y="35455"/>
                </a:cubicBezTo>
                <a:cubicBezTo>
                  <a:pt x="87272" y="33950"/>
                  <a:pt x="88494" y="32727"/>
                  <a:pt x="90000" y="32727"/>
                </a:cubicBezTo>
                <a:moveTo>
                  <a:pt x="90000" y="43638"/>
                </a:moveTo>
                <a:cubicBezTo>
                  <a:pt x="94516" y="43638"/>
                  <a:pt x="98183" y="39977"/>
                  <a:pt x="98183" y="35455"/>
                </a:cubicBezTo>
                <a:cubicBezTo>
                  <a:pt x="98183" y="30938"/>
                  <a:pt x="94516" y="27272"/>
                  <a:pt x="90000" y="27272"/>
                </a:cubicBezTo>
                <a:cubicBezTo>
                  <a:pt x="85483" y="27272"/>
                  <a:pt x="81816" y="30938"/>
                  <a:pt x="81816" y="35455"/>
                </a:cubicBezTo>
                <a:cubicBezTo>
                  <a:pt x="81816" y="39977"/>
                  <a:pt x="85483" y="43638"/>
                  <a:pt x="90000" y="43638"/>
                </a:cubicBezTo>
                <a:moveTo>
                  <a:pt x="46788" y="45194"/>
                </a:moveTo>
                <a:lnTo>
                  <a:pt x="66255" y="64655"/>
                </a:lnTo>
                <a:cubicBezTo>
                  <a:pt x="66750" y="65150"/>
                  <a:pt x="67433" y="65455"/>
                  <a:pt x="68183" y="65455"/>
                </a:cubicBezTo>
                <a:cubicBezTo>
                  <a:pt x="68933" y="65455"/>
                  <a:pt x="69616" y="65150"/>
                  <a:pt x="70111" y="64655"/>
                </a:cubicBezTo>
                <a:lnTo>
                  <a:pt x="78794" y="55972"/>
                </a:lnTo>
                <a:lnTo>
                  <a:pt x="90000" y="70911"/>
                </a:lnTo>
                <a:lnTo>
                  <a:pt x="29644" y="70911"/>
                </a:lnTo>
                <a:cubicBezTo>
                  <a:pt x="29644" y="70911"/>
                  <a:pt x="46788" y="45194"/>
                  <a:pt x="46788" y="45194"/>
                </a:cubicBezTo>
                <a:close/>
                <a:moveTo>
                  <a:pt x="24544" y="76361"/>
                </a:moveTo>
                <a:lnTo>
                  <a:pt x="95455" y="76361"/>
                </a:lnTo>
                <a:cubicBezTo>
                  <a:pt x="96961" y="76361"/>
                  <a:pt x="98183" y="75144"/>
                  <a:pt x="98183" y="73638"/>
                </a:cubicBezTo>
                <a:cubicBezTo>
                  <a:pt x="98183" y="73022"/>
                  <a:pt x="97944" y="72483"/>
                  <a:pt x="97600" y="72027"/>
                </a:cubicBezTo>
                <a:lnTo>
                  <a:pt x="97638" y="72000"/>
                </a:lnTo>
                <a:lnTo>
                  <a:pt x="81272" y="50183"/>
                </a:lnTo>
                <a:lnTo>
                  <a:pt x="81233" y="50211"/>
                </a:lnTo>
                <a:cubicBezTo>
                  <a:pt x="80738" y="49550"/>
                  <a:pt x="79983" y="49088"/>
                  <a:pt x="79088" y="49088"/>
                </a:cubicBezTo>
                <a:cubicBezTo>
                  <a:pt x="78338" y="49088"/>
                  <a:pt x="77655" y="49394"/>
                  <a:pt x="77161" y="49888"/>
                </a:cubicBezTo>
                <a:lnTo>
                  <a:pt x="68183" y="58872"/>
                </a:lnTo>
                <a:lnTo>
                  <a:pt x="48294" y="38983"/>
                </a:lnTo>
                <a:cubicBezTo>
                  <a:pt x="47800" y="38488"/>
                  <a:pt x="47116" y="38183"/>
                  <a:pt x="46361" y="38183"/>
                </a:cubicBezTo>
                <a:cubicBezTo>
                  <a:pt x="45416" y="38183"/>
                  <a:pt x="44627" y="38694"/>
                  <a:pt x="44138" y="39427"/>
                </a:cubicBezTo>
                <a:lnTo>
                  <a:pt x="44094" y="39394"/>
                </a:lnTo>
                <a:lnTo>
                  <a:pt x="22277" y="72122"/>
                </a:lnTo>
                <a:lnTo>
                  <a:pt x="22316" y="72155"/>
                </a:lnTo>
                <a:cubicBezTo>
                  <a:pt x="22027" y="72588"/>
                  <a:pt x="21816" y="73077"/>
                  <a:pt x="21816" y="73638"/>
                </a:cubicBezTo>
                <a:cubicBezTo>
                  <a:pt x="21816" y="75144"/>
                  <a:pt x="23038" y="76361"/>
                  <a:pt x="24544" y="76361"/>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40" name="Google Shape;240;p80"/>
          <p:cNvSpPr/>
          <p:nvPr/>
        </p:nvSpPr>
        <p:spPr>
          <a:xfrm>
            <a:off x="4827345" y="1463274"/>
            <a:ext cx="279327" cy="279327"/>
          </a:xfrm>
          <a:custGeom>
            <a:avLst/>
            <a:gdLst/>
            <a:ahLst/>
            <a:cxnLst/>
            <a:rect l="l" t="t" r="r" b="b"/>
            <a:pathLst>
              <a:path w="120000" h="120000" extrusionOk="0">
                <a:moveTo>
                  <a:pt x="87272" y="103638"/>
                </a:moveTo>
                <a:lnTo>
                  <a:pt x="81816" y="103638"/>
                </a:lnTo>
                <a:lnTo>
                  <a:pt x="81816" y="109088"/>
                </a:lnTo>
                <a:lnTo>
                  <a:pt x="87272" y="109088"/>
                </a:lnTo>
                <a:cubicBezTo>
                  <a:pt x="87272" y="109088"/>
                  <a:pt x="87272" y="103638"/>
                  <a:pt x="87272" y="103638"/>
                </a:cubicBezTo>
                <a:close/>
                <a:moveTo>
                  <a:pt x="87272" y="81816"/>
                </a:moveTo>
                <a:lnTo>
                  <a:pt x="81816" y="81816"/>
                </a:lnTo>
                <a:lnTo>
                  <a:pt x="81816" y="87272"/>
                </a:lnTo>
                <a:lnTo>
                  <a:pt x="87272" y="87272"/>
                </a:lnTo>
                <a:cubicBezTo>
                  <a:pt x="87272" y="87272"/>
                  <a:pt x="87272" y="81816"/>
                  <a:pt x="87272" y="81816"/>
                </a:cubicBezTo>
                <a:close/>
                <a:moveTo>
                  <a:pt x="81816" y="60000"/>
                </a:moveTo>
                <a:lnTo>
                  <a:pt x="87272" y="60000"/>
                </a:lnTo>
                <a:lnTo>
                  <a:pt x="87272" y="54544"/>
                </a:lnTo>
                <a:lnTo>
                  <a:pt x="81816" y="54544"/>
                </a:lnTo>
                <a:cubicBezTo>
                  <a:pt x="81816" y="54544"/>
                  <a:pt x="81816" y="60000"/>
                  <a:pt x="81816" y="60000"/>
                </a:cubicBezTo>
                <a:close/>
                <a:moveTo>
                  <a:pt x="87272" y="92727"/>
                </a:moveTo>
                <a:lnTo>
                  <a:pt x="81816" y="92727"/>
                </a:lnTo>
                <a:lnTo>
                  <a:pt x="81816" y="98183"/>
                </a:lnTo>
                <a:lnTo>
                  <a:pt x="87272" y="98183"/>
                </a:lnTo>
                <a:cubicBezTo>
                  <a:pt x="87272" y="98183"/>
                  <a:pt x="87272" y="92727"/>
                  <a:pt x="87272" y="92727"/>
                </a:cubicBezTo>
                <a:close/>
                <a:moveTo>
                  <a:pt x="81816" y="49088"/>
                </a:moveTo>
                <a:lnTo>
                  <a:pt x="87272" y="49088"/>
                </a:lnTo>
                <a:lnTo>
                  <a:pt x="87272" y="43638"/>
                </a:lnTo>
                <a:lnTo>
                  <a:pt x="81816" y="43638"/>
                </a:lnTo>
                <a:cubicBezTo>
                  <a:pt x="81816" y="43638"/>
                  <a:pt x="81816" y="49088"/>
                  <a:pt x="81816" y="49088"/>
                </a:cubicBezTo>
                <a:close/>
                <a:moveTo>
                  <a:pt x="109088" y="0"/>
                </a:moveTo>
                <a:lnTo>
                  <a:pt x="32727" y="0"/>
                </a:lnTo>
                <a:cubicBezTo>
                  <a:pt x="26700" y="0"/>
                  <a:pt x="21816" y="4883"/>
                  <a:pt x="21816" y="10911"/>
                </a:cubicBezTo>
                <a:lnTo>
                  <a:pt x="21816" y="13638"/>
                </a:lnTo>
                <a:cubicBezTo>
                  <a:pt x="21816" y="15144"/>
                  <a:pt x="23038" y="16361"/>
                  <a:pt x="24544" y="16361"/>
                </a:cubicBezTo>
                <a:cubicBezTo>
                  <a:pt x="26055" y="16361"/>
                  <a:pt x="27272" y="15144"/>
                  <a:pt x="27272" y="13638"/>
                </a:cubicBezTo>
                <a:lnTo>
                  <a:pt x="27272" y="10911"/>
                </a:lnTo>
                <a:cubicBezTo>
                  <a:pt x="27272" y="7900"/>
                  <a:pt x="29716" y="5455"/>
                  <a:pt x="32727" y="5455"/>
                </a:cubicBezTo>
                <a:lnTo>
                  <a:pt x="109088" y="5455"/>
                </a:lnTo>
                <a:cubicBezTo>
                  <a:pt x="112100" y="5455"/>
                  <a:pt x="114544" y="7900"/>
                  <a:pt x="114544" y="10911"/>
                </a:cubicBezTo>
                <a:lnTo>
                  <a:pt x="114544" y="87272"/>
                </a:lnTo>
                <a:cubicBezTo>
                  <a:pt x="114544" y="90283"/>
                  <a:pt x="112100" y="92727"/>
                  <a:pt x="109088" y="92727"/>
                </a:cubicBezTo>
                <a:lnTo>
                  <a:pt x="106361" y="92727"/>
                </a:lnTo>
                <a:cubicBezTo>
                  <a:pt x="104855" y="92727"/>
                  <a:pt x="103638" y="93950"/>
                  <a:pt x="103638" y="95455"/>
                </a:cubicBezTo>
                <a:cubicBezTo>
                  <a:pt x="103638" y="96961"/>
                  <a:pt x="104855" y="98183"/>
                  <a:pt x="106361" y="98183"/>
                </a:cubicBezTo>
                <a:lnTo>
                  <a:pt x="109088" y="98183"/>
                </a:lnTo>
                <a:cubicBezTo>
                  <a:pt x="115116" y="98183"/>
                  <a:pt x="120000" y="93300"/>
                  <a:pt x="120000" y="87272"/>
                </a:cubicBezTo>
                <a:lnTo>
                  <a:pt x="120000" y="10911"/>
                </a:lnTo>
                <a:cubicBezTo>
                  <a:pt x="120000" y="4883"/>
                  <a:pt x="115116" y="0"/>
                  <a:pt x="109088" y="0"/>
                </a:cubicBezTo>
                <a:moveTo>
                  <a:pt x="81816" y="38183"/>
                </a:moveTo>
                <a:lnTo>
                  <a:pt x="87272" y="38183"/>
                </a:lnTo>
                <a:lnTo>
                  <a:pt x="87272" y="32727"/>
                </a:lnTo>
                <a:lnTo>
                  <a:pt x="81816" y="32727"/>
                </a:lnTo>
                <a:cubicBezTo>
                  <a:pt x="81816" y="32727"/>
                  <a:pt x="81816" y="38183"/>
                  <a:pt x="81816" y="38183"/>
                </a:cubicBezTo>
                <a:close/>
                <a:moveTo>
                  <a:pt x="92727" y="68183"/>
                </a:moveTo>
                <a:lnTo>
                  <a:pt x="76361" y="68183"/>
                </a:lnTo>
                <a:lnTo>
                  <a:pt x="76361" y="27272"/>
                </a:lnTo>
                <a:lnTo>
                  <a:pt x="87272" y="27272"/>
                </a:lnTo>
                <a:cubicBezTo>
                  <a:pt x="90283" y="27272"/>
                  <a:pt x="92727" y="29716"/>
                  <a:pt x="92727" y="32727"/>
                </a:cubicBezTo>
                <a:cubicBezTo>
                  <a:pt x="92727" y="32727"/>
                  <a:pt x="92727" y="68183"/>
                  <a:pt x="92727" y="68183"/>
                </a:cubicBezTo>
                <a:close/>
                <a:moveTo>
                  <a:pt x="92727" y="109088"/>
                </a:moveTo>
                <a:cubicBezTo>
                  <a:pt x="92727" y="112100"/>
                  <a:pt x="90283" y="114544"/>
                  <a:pt x="87272" y="114544"/>
                </a:cubicBezTo>
                <a:lnTo>
                  <a:pt x="76361" y="114544"/>
                </a:lnTo>
                <a:lnTo>
                  <a:pt x="76361" y="73638"/>
                </a:lnTo>
                <a:lnTo>
                  <a:pt x="92727" y="73638"/>
                </a:lnTo>
                <a:cubicBezTo>
                  <a:pt x="92727" y="73638"/>
                  <a:pt x="92727" y="109088"/>
                  <a:pt x="92727" y="109088"/>
                </a:cubicBezTo>
                <a:close/>
                <a:moveTo>
                  <a:pt x="70911" y="68183"/>
                </a:moveTo>
                <a:lnTo>
                  <a:pt x="27272" y="68183"/>
                </a:lnTo>
                <a:lnTo>
                  <a:pt x="27272" y="27272"/>
                </a:lnTo>
                <a:lnTo>
                  <a:pt x="70911" y="27272"/>
                </a:lnTo>
                <a:cubicBezTo>
                  <a:pt x="70911" y="27272"/>
                  <a:pt x="70911" y="68183"/>
                  <a:pt x="70911" y="68183"/>
                </a:cubicBezTo>
                <a:close/>
                <a:moveTo>
                  <a:pt x="70911" y="114544"/>
                </a:moveTo>
                <a:lnTo>
                  <a:pt x="27272" y="114544"/>
                </a:lnTo>
                <a:lnTo>
                  <a:pt x="27272" y="73638"/>
                </a:lnTo>
                <a:lnTo>
                  <a:pt x="70911" y="73638"/>
                </a:lnTo>
                <a:cubicBezTo>
                  <a:pt x="70911" y="73638"/>
                  <a:pt x="70911" y="114544"/>
                  <a:pt x="70911" y="114544"/>
                </a:cubicBezTo>
                <a:close/>
                <a:moveTo>
                  <a:pt x="21816" y="68183"/>
                </a:moveTo>
                <a:lnTo>
                  <a:pt x="5455" y="68183"/>
                </a:lnTo>
                <a:lnTo>
                  <a:pt x="5455" y="32727"/>
                </a:lnTo>
                <a:cubicBezTo>
                  <a:pt x="5455" y="29716"/>
                  <a:pt x="7900" y="27272"/>
                  <a:pt x="10911" y="27272"/>
                </a:cubicBezTo>
                <a:lnTo>
                  <a:pt x="21816" y="27272"/>
                </a:lnTo>
                <a:cubicBezTo>
                  <a:pt x="21816" y="27272"/>
                  <a:pt x="21816" y="68183"/>
                  <a:pt x="21816" y="68183"/>
                </a:cubicBezTo>
                <a:close/>
                <a:moveTo>
                  <a:pt x="21816" y="114544"/>
                </a:moveTo>
                <a:lnTo>
                  <a:pt x="10911" y="114544"/>
                </a:lnTo>
                <a:cubicBezTo>
                  <a:pt x="7900" y="114544"/>
                  <a:pt x="5455" y="112100"/>
                  <a:pt x="5455" y="109088"/>
                </a:cubicBezTo>
                <a:lnTo>
                  <a:pt x="5455" y="73638"/>
                </a:lnTo>
                <a:lnTo>
                  <a:pt x="21816" y="73638"/>
                </a:lnTo>
                <a:cubicBezTo>
                  <a:pt x="21816" y="73638"/>
                  <a:pt x="21816" y="114544"/>
                  <a:pt x="21816" y="114544"/>
                </a:cubicBezTo>
                <a:close/>
                <a:moveTo>
                  <a:pt x="87272" y="21816"/>
                </a:moveTo>
                <a:lnTo>
                  <a:pt x="10911" y="21816"/>
                </a:lnTo>
                <a:cubicBezTo>
                  <a:pt x="4883" y="21816"/>
                  <a:pt x="0" y="26700"/>
                  <a:pt x="0" y="32727"/>
                </a:cubicBezTo>
                <a:lnTo>
                  <a:pt x="0" y="109088"/>
                </a:lnTo>
                <a:cubicBezTo>
                  <a:pt x="0" y="115116"/>
                  <a:pt x="4883" y="120000"/>
                  <a:pt x="10911" y="120000"/>
                </a:cubicBezTo>
                <a:lnTo>
                  <a:pt x="87272" y="120000"/>
                </a:lnTo>
                <a:cubicBezTo>
                  <a:pt x="93300" y="120000"/>
                  <a:pt x="98183" y="115116"/>
                  <a:pt x="98183" y="109088"/>
                </a:cubicBezTo>
                <a:lnTo>
                  <a:pt x="98183" y="32727"/>
                </a:lnTo>
                <a:cubicBezTo>
                  <a:pt x="98183" y="26700"/>
                  <a:pt x="93300" y="21816"/>
                  <a:pt x="87272" y="21816"/>
                </a:cubicBezTo>
                <a:moveTo>
                  <a:pt x="10911" y="49088"/>
                </a:moveTo>
                <a:lnTo>
                  <a:pt x="16361" y="49088"/>
                </a:lnTo>
                <a:lnTo>
                  <a:pt x="16361" y="43638"/>
                </a:lnTo>
                <a:lnTo>
                  <a:pt x="10911" y="43638"/>
                </a:lnTo>
                <a:cubicBezTo>
                  <a:pt x="10911" y="43638"/>
                  <a:pt x="10911" y="49088"/>
                  <a:pt x="10911" y="49088"/>
                </a:cubicBezTo>
                <a:close/>
                <a:moveTo>
                  <a:pt x="10911" y="60000"/>
                </a:moveTo>
                <a:lnTo>
                  <a:pt x="16361" y="60000"/>
                </a:lnTo>
                <a:lnTo>
                  <a:pt x="16361" y="54544"/>
                </a:lnTo>
                <a:lnTo>
                  <a:pt x="10911" y="54544"/>
                </a:lnTo>
                <a:cubicBezTo>
                  <a:pt x="10911" y="54544"/>
                  <a:pt x="10911" y="60000"/>
                  <a:pt x="10911" y="60000"/>
                </a:cubicBezTo>
                <a:close/>
                <a:moveTo>
                  <a:pt x="16361" y="92727"/>
                </a:moveTo>
                <a:lnTo>
                  <a:pt x="10911" y="92727"/>
                </a:lnTo>
                <a:lnTo>
                  <a:pt x="10911" y="98183"/>
                </a:lnTo>
                <a:lnTo>
                  <a:pt x="16361" y="98183"/>
                </a:lnTo>
                <a:cubicBezTo>
                  <a:pt x="16361" y="98183"/>
                  <a:pt x="16361" y="92727"/>
                  <a:pt x="16361" y="92727"/>
                </a:cubicBezTo>
                <a:close/>
                <a:moveTo>
                  <a:pt x="10911" y="38183"/>
                </a:moveTo>
                <a:lnTo>
                  <a:pt x="16361" y="38183"/>
                </a:lnTo>
                <a:lnTo>
                  <a:pt x="16361" y="32727"/>
                </a:lnTo>
                <a:lnTo>
                  <a:pt x="10911" y="32727"/>
                </a:lnTo>
                <a:cubicBezTo>
                  <a:pt x="10911" y="32727"/>
                  <a:pt x="10911" y="38183"/>
                  <a:pt x="10911" y="38183"/>
                </a:cubicBezTo>
                <a:close/>
                <a:moveTo>
                  <a:pt x="16361" y="81816"/>
                </a:moveTo>
                <a:lnTo>
                  <a:pt x="10911" y="81816"/>
                </a:lnTo>
                <a:lnTo>
                  <a:pt x="10911" y="87272"/>
                </a:lnTo>
                <a:lnTo>
                  <a:pt x="16361" y="87272"/>
                </a:lnTo>
                <a:cubicBezTo>
                  <a:pt x="16361" y="87272"/>
                  <a:pt x="16361" y="81816"/>
                  <a:pt x="16361" y="81816"/>
                </a:cubicBezTo>
                <a:close/>
                <a:moveTo>
                  <a:pt x="16361" y="103638"/>
                </a:moveTo>
                <a:lnTo>
                  <a:pt x="10911" y="103638"/>
                </a:lnTo>
                <a:lnTo>
                  <a:pt x="10911" y="109088"/>
                </a:lnTo>
                <a:lnTo>
                  <a:pt x="16361" y="109088"/>
                </a:lnTo>
                <a:cubicBezTo>
                  <a:pt x="16361" y="109088"/>
                  <a:pt x="16361" y="103638"/>
                  <a:pt x="16361" y="103638"/>
                </a:cubicBezTo>
                <a:close/>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41" name="Google Shape;241;p80"/>
          <p:cNvSpPr/>
          <p:nvPr/>
        </p:nvSpPr>
        <p:spPr>
          <a:xfrm>
            <a:off x="6734329" y="1506111"/>
            <a:ext cx="279327" cy="253943"/>
          </a:xfrm>
          <a:custGeom>
            <a:avLst/>
            <a:gdLst/>
            <a:ahLst/>
            <a:cxnLst/>
            <a:rect l="l" t="t" r="r" b="b"/>
            <a:pathLst>
              <a:path w="120000" h="120000" extrusionOk="0">
                <a:moveTo>
                  <a:pt x="95455" y="69000"/>
                </a:moveTo>
                <a:cubicBezTo>
                  <a:pt x="90933" y="69000"/>
                  <a:pt x="87272" y="64966"/>
                  <a:pt x="87272" y="60000"/>
                </a:cubicBezTo>
                <a:cubicBezTo>
                  <a:pt x="87272" y="55033"/>
                  <a:pt x="90933" y="51000"/>
                  <a:pt x="95455" y="51000"/>
                </a:cubicBezTo>
                <a:cubicBezTo>
                  <a:pt x="99972" y="51000"/>
                  <a:pt x="103638" y="55033"/>
                  <a:pt x="103638" y="60000"/>
                </a:cubicBezTo>
                <a:cubicBezTo>
                  <a:pt x="103638" y="64966"/>
                  <a:pt x="99972" y="69000"/>
                  <a:pt x="95455" y="69000"/>
                </a:cubicBezTo>
                <a:moveTo>
                  <a:pt x="117272" y="57000"/>
                </a:moveTo>
                <a:lnTo>
                  <a:pt x="108816" y="57000"/>
                </a:lnTo>
                <a:cubicBezTo>
                  <a:pt x="107555" y="50155"/>
                  <a:pt x="102050" y="45000"/>
                  <a:pt x="95455" y="45000"/>
                </a:cubicBezTo>
                <a:cubicBezTo>
                  <a:pt x="88855" y="45000"/>
                  <a:pt x="83355" y="50155"/>
                  <a:pt x="82094" y="57000"/>
                </a:cubicBezTo>
                <a:lnTo>
                  <a:pt x="2727" y="57000"/>
                </a:lnTo>
                <a:cubicBezTo>
                  <a:pt x="1222" y="57000"/>
                  <a:pt x="0" y="58344"/>
                  <a:pt x="0" y="60000"/>
                </a:cubicBezTo>
                <a:cubicBezTo>
                  <a:pt x="0" y="61655"/>
                  <a:pt x="1222" y="63000"/>
                  <a:pt x="2727" y="63000"/>
                </a:cubicBezTo>
                <a:lnTo>
                  <a:pt x="82094" y="63000"/>
                </a:lnTo>
                <a:cubicBezTo>
                  <a:pt x="83355" y="69844"/>
                  <a:pt x="88855" y="75000"/>
                  <a:pt x="95455" y="75000"/>
                </a:cubicBezTo>
                <a:cubicBezTo>
                  <a:pt x="102050" y="75000"/>
                  <a:pt x="107555" y="69844"/>
                  <a:pt x="108816" y="63000"/>
                </a:cubicBezTo>
                <a:lnTo>
                  <a:pt x="117272" y="63000"/>
                </a:lnTo>
                <a:cubicBezTo>
                  <a:pt x="118777" y="63000"/>
                  <a:pt x="120000" y="61655"/>
                  <a:pt x="120000" y="60000"/>
                </a:cubicBezTo>
                <a:cubicBezTo>
                  <a:pt x="120000" y="58344"/>
                  <a:pt x="118777" y="57000"/>
                  <a:pt x="117272" y="57000"/>
                </a:cubicBezTo>
                <a:moveTo>
                  <a:pt x="30000" y="6000"/>
                </a:moveTo>
                <a:cubicBezTo>
                  <a:pt x="34522" y="6000"/>
                  <a:pt x="38183" y="10033"/>
                  <a:pt x="38183" y="15000"/>
                </a:cubicBezTo>
                <a:cubicBezTo>
                  <a:pt x="38183" y="19972"/>
                  <a:pt x="34522" y="24000"/>
                  <a:pt x="30000" y="24000"/>
                </a:cubicBezTo>
                <a:cubicBezTo>
                  <a:pt x="25477" y="24000"/>
                  <a:pt x="21816" y="19972"/>
                  <a:pt x="21816" y="15000"/>
                </a:cubicBezTo>
                <a:cubicBezTo>
                  <a:pt x="21816" y="10033"/>
                  <a:pt x="25477" y="6000"/>
                  <a:pt x="30000" y="6000"/>
                </a:cubicBezTo>
                <a:moveTo>
                  <a:pt x="2727" y="18000"/>
                </a:moveTo>
                <a:lnTo>
                  <a:pt x="16638" y="18000"/>
                </a:lnTo>
                <a:cubicBezTo>
                  <a:pt x="17900" y="24844"/>
                  <a:pt x="23405" y="30000"/>
                  <a:pt x="30000" y="30000"/>
                </a:cubicBezTo>
                <a:cubicBezTo>
                  <a:pt x="36594" y="30000"/>
                  <a:pt x="42100" y="24844"/>
                  <a:pt x="43361" y="18000"/>
                </a:cubicBezTo>
                <a:lnTo>
                  <a:pt x="117272" y="18000"/>
                </a:lnTo>
                <a:cubicBezTo>
                  <a:pt x="118777" y="18000"/>
                  <a:pt x="120000" y="16661"/>
                  <a:pt x="120000" y="15000"/>
                </a:cubicBezTo>
                <a:cubicBezTo>
                  <a:pt x="120000" y="13344"/>
                  <a:pt x="118777" y="12000"/>
                  <a:pt x="117272" y="12000"/>
                </a:cubicBezTo>
                <a:lnTo>
                  <a:pt x="43361" y="12000"/>
                </a:lnTo>
                <a:cubicBezTo>
                  <a:pt x="42100" y="5155"/>
                  <a:pt x="36594" y="0"/>
                  <a:pt x="30000" y="0"/>
                </a:cubicBezTo>
                <a:cubicBezTo>
                  <a:pt x="23405" y="0"/>
                  <a:pt x="17900" y="5155"/>
                  <a:pt x="16638" y="12000"/>
                </a:cubicBezTo>
                <a:lnTo>
                  <a:pt x="2727" y="12000"/>
                </a:lnTo>
                <a:cubicBezTo>
                  <a:pt x="1222" y="12000"/>
                  <a:pt x="0" y="13344"/>
                  <a:pt x="0" y="15000"/>
                </a:cubicBezTo>
                <a:cubicBezTo>
                  <a:pt x="0" y="16661"/>
                  <a:pt x="1222" y="18000"/>
                  <a:pt x="2727" y="18000"/>
                </a:cubicBezTo>
                <a:moveTo>
                  <a:pt x="51816" y="113994"/>
                </a:moveTo>
                <a:cubicBezTo>
                  <a:pt x="47300" y="113994"/>
                  <a:pt x="43638" y="109966"/>
                  <a:pt x="43638" y="104994"/>
                </a:cubicBezTo>
                <a:cubicBezTo>
                  <a:pt x="43638" y="100027"/>
                  <a:pt x="47300" y="95994"/>
                  <a:pt x="51816" y="95994"/>
                </a:cubicBezTo>
                <a:cubicBezTo>
                  <a:pt x="56338" y="95994"/>
                  <a:pt x="60000" y="100027"/>
                  <a:pt x="60000" y="104994"/>
                </a:cubicBezTo>
                <a:cubicBezTo>
                  <a:pt x="60000" y="109966"/>
                  <a:pt x="56338" y="113994"/>
                  <a:pt x="51816" y="113994"/>
                </a:cubicBezTo>
                <a:moveTo>
                  <a:pt x="117272" y="101994"/>
                </a:moveTo>
                <a:lnTo>
                  <a:pt x="65177" y="101994"/>
                </a:lnTo>
                <a:cubicBezTo>
                  <a:pt x="63916" y="95150"/>
                  <a:pt x="58416" y="89994"/>
                  <a:pt x="51816" y="89994"/>
                </a:cubicBezTo>
                <a:cubicBezTo>
                  <a:pt x="45222" y="89994"/>
                  <a:pt x="39722" y="95150"/>
                  <a:pt x="38455" y="101994"/>
                </a:cubicBezTo>
                <a:lnTo>
                  <a:pt x="2727" y="101994"/>
                </a:lnTo>
                <a:cubicBezTo>
                  <a:pt x="1222" y="101994"/>
                  <a:pt x="0" y="103338"/>
                  <a:pt x="0" y="104994"/>
                </a:cubicBezTo>
                <a:cubicBezTo>
                  <a:pt x="0" y="106655"/>
                  <a:pt x="1222" y="107994"/>
                  <a:pt x="2727" y="107994"/>
                </a:cubicBezTo>
                <a:lnTo>
                  <a:pt x="38455" y="107994"/>
                </a:lnTo>
                <a:cubicBezTo>
                  <a:pt x="39722" y="114844"/>
                  <a:pt x="45222" y="120000"/>
                  <a:pt x="51816" y="120000"/>
                </a:cubicBezTo>
                <a:cubicBezTo>
                  <a:pt x="58416" y="120000"/>
                  <a:pt x="63916" y="114844"/>
                  <a:pt x="65177" y="107994"/>
                </a:cubicBezTo>
                <a:lnTo>
                  <a:pt x="117272" y="107994"/>
                </a:lnTo>
                <a:cubicBezTo>
                  <a:pt x="118777" y="107994"/>
                  <a:pt x="120000" y="106655"/>
                  <a:pt x="120000" y="104994"/>
                </a:cubicBezTo>
                <a:cubicBezTo>
                  <a:pt x="120000" y="103338"/>
                  <a:pt x="118777" y="101994"/>
                  <a:pt x="117272" y="101994"/>
                </a:cubicBezTo>
              </a:path>
            </a:pathLst>
          </a:custGeom>
          <a:solidFill>
            <a:schemeClr val="dk2"/>
          </a:solidFill>
          <a:ln>
            <a:noFill/>
          </a:ln>
        </p:spPr>
        <p:txBody>
          <a:bodyPr spcFirstLastPara="1" wrap="square" lIns="19025" tIns="19025" rIns="19025" bIns="19025" anchor="ctr"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dk2"/>
              </a:solidFill>
              <a:latin typeface="Arial"/>
              <a:ea typeface="Arial"/>
              <a:cs typeface="Arial"/>
              <a:sym typeface="Arial"/>
            </a:endParaRPr>
          </a:p>
        </p:txBody>
      </p:sp>
      <p:sp>
        <p:nvSpPr>
          <p:cNvPr id="242" name="Google Shape;242;p80"/>
          <p:cNvSpPr txBox="1">
            <a:spLocks noGrp="1"/>
          </p:cNvSpPr>
          <p:nvPr>
            <p:ph type="body" idx="2"/>
          </p:nvPr>
        </p:nvSpPr>
        <p:spPr>
          <a:xfrm>
            <a:off x="2120685" y="5139323"/>
            <a:ext cx="1733046"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3" name="Google Shape;243;p80"/>
          <p:cNvSpPr txBox="1">
            <a:spLocks noGrp="1"/>
          </p:cNvSpPr>
          <p:nvPr>
            <p:ph type="body" idx="3"/>
          </p:nvPr>
        </p:nvSpPr>
        <p:spPr>
          <a:xfrm>
            <a:off x="2130741" y="4679987"/>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4" name="Google Shape;244;p80"/>
          <p:cNvSpPr txBox="1">
            <a:spLocks noGrp="1"/>
          </p:cNvSpPr>
          <p:nvPr>
            <p:ph type="body" idx="4"/>
          </p:nvPr>
        </p:nvSpPr>
        <p:spPr>
          <a:xfrm>
            <a:off x="4230092" y="5139323"/>
            <a:ext cx="1733046"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5" name="Google Shape;245;p80"/>
          <p:cNvSpPr txBox="1">
            <a:spLocks noGrp="1"/>
          </p:cNvSpPr>
          <p:nvPr>
            <p:ph type="body" idx="5"/>
          </p:nvPr>
        </p:nvSpPr>
        <p:spPr>
          <a:xfrm>
            <a:off x="4240148" y="4679987"/>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6" name="Google Shape;246;p80"/>
          <p:cNvSpPr txBox="1">
            <a:spLocks noGrp="1"/>
          </p:cNvSpPr>
          <p:nvPr>
            <p:ph type="body" idx="6"/>
          </p:nvPr>
        </p:nvSpPr>
        <p:spPr>
          <a:xfrm>
            <a:off x="6329442" y="5139323"/>
            <a:ext cx="1733046"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7" name="Google Shape;247;p80"/>
          <p:cNvSpPr txBox="1">
            <a:spLocks noGrp="1"/>
          </p:cNvSpPr>
          <p:nvPr>
            <p:ph type="body" idx="7"/>
          </p:nvPr>
        </p:nvSpPr>
        <p:spPr>
          <a:xfrm>
            <a:off x="6339498" y="4679987"/>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8" name="Google Shape;248;p80"/>
          <p:cNvSpPr txBox="1">
            <a:spLocks noGrp="1"/>
          </p:cNvSpPr>
          <p:nvPr>
            <p:ph type="body" idx="8"/>
          </p:nvPr>
        </p:nvSpPr>
        <p:spPr>
          <a:xfrm>
            <a:off x="8374876" y="5139323"/>
            <a:ext cx="1733046" cy="1085432"/>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ct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2pPr>
            <a:lvl3pPr marL="1371600" marR="0" lvl="2"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3pPr>
            <a:lvl4pPr marL="1828800" marR="0" lvl="3" indent="-228600" algn="ctr" rtl="0">
              <a:lnSpc>
                <a:spcPct val="100000"/>
              </a:lnSpc>
              <a:spcBef>
                <a:spcPts val="0"/>
              </a:spcBef>
              <a:spcAft>
                <a:spcPts val="0"/>
              </a:spcAft>
              <a:buClr>
                <a:schemeClr val="dk1"/>
              </a:buClr>
              <a:buSzPts val="1050"/>
              <a:buFont typeface="Arial"/>
              <a:buNone/>
              <a:defRPr sz="105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9" name="Google Shape;249;p80"/>
          <p:cNvSpPr txBox="1">
            <a:spLocks noGrp="1"/>
          </p:cNvSpPr>
          <p:nvPr>
            <p:ph type="body" idx="9"/>
          </p:nvPr>
        </p:nvSpPr>
        <p:spPr>
          <a:xfrm>
            <a:off x="8384932" y="4679987"/>
            <a:ext cx="1733047" cy="36276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100000"/>
              </a:lnSpc>
              <a:spcBef>
                <a:spcPts val="0"/>
              </a:spcBef>
              <a:spcAft>
                <a:spcPts val="0"/>
              </a:spcAft>
              <a:buClr>
                <a:srgbClr val="000000"/>
              </a:buClr>
              <a:buSzPts val="1400"/>
              <a:buFont typeface="Arial"/>
              <a:buNone/>
              <a:defRPr sz="1400" b="1"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10" Type="http://schemas.openxmlformats.org/officeDocument/2006/relationships/image" Target="../media/image1.png"/><Relationship Id="rId4" Type="http://schemas.openxmlformats.org/officeDocument/2006/relationships/slideLayout" Target="../slideLayouts/slideLayout22.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68"/>
          <p:cNvPicPr preferRelativeResize="0"/>
          <p:nvPr/>
        </p:nvPicPr>
        <p:blipFill rotWithShape="1">
          <a:blip r:embed="rId20">
            <a:alphaModFix/>
          </a:blip>
          <a:srcRect/>
          <a:stretch/>
        </p:blipFill>
        <p:spPr>
          <a:xfrm>
            <a:off x="0" y="0"/>
            <a:ext cx="12191998" cy="6858000"/>
          </a:xfrm>
          <a:prstGeom prst="rect">
            <a:avLst/>
          </a:prstGeom>
          <a:noFill/>
          <a:ln>
            <a:noFill/>
          </a:ln>
        </p:spPr>
      </p:pic>
      <p:sp>
        <p:nvSpPr>
          <p:cNvPr id="7" name="Google Shape;7;p68"/>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8" name="Google Shape;8;p68"/>
          <p:cNvSpPr/>
          <p:nvPr/>
        </p:nvSpPr>
        <p:spPr>
          <a:xfrm>
            <a:off x="0" y="267883"/>
            <a:ext cx="75500" cy="861239"/>
          </a:xfrm>
          <a:prstGeom prst="rect">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A4C74"/>
              </a:solidFill>
              <a:latin typeface="Calibri"/>
              <a:ea typeface="Calibri"/>
              <a:cs typeface="Calibri"/>
              <a:sym typeface="Calibri"/>
            </a:endParaRPr>
          </a:p>
        </p:txBody>
      </p:sp>
      <p:sp>
        <p:nvSpPr>
          <p:cNvPr id="9" name="Google Shape;9;p68"/>
          <p:cNvSpPr txBox="1"/>
          <p:nvPr/>
        </p:nvSpPr>
        <p:spPr>
          <a:xfrm>
            <a:off x="207963" y="273050"/>
            <a:ext cx="10515600" cy="29845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0000"/>
              </a:buClr>
              <a:buSzPts val="1600"/>
              <a:buFont typeface="Arial"/>
              <a:buNone/>
            </a:pPr>
            <a:r>
              <a:rPr lang="en-US" sz="1600" b="1" i="0" u="none" strike="noStrike" cap="none">
                <a:solidFill>
                  <a:srgbClr val="0070C0"/>
                </a:solidFill>
                <a:latin typeface="Arial"/>
                <a:ea typeface="Arial"/>
                <a:cs typeface="Arial"/>
                <a:sym typeface="Arial"/>
              </a:rPr>
              <a:t>Module 2:</a:t>
            </a:r>
            <a:r>
              <a:rPr lang="en-US" sz="1600" b="0" i="0" u="none" strike="noStrike" cap="none">
                <a:solidFill>
                  <a:srgbClr val="0070C0"/>
                </a:solidFill>
                <a:latin typeface="Arial"/>
                <a:ea typeface="Arial"/>
                <a:cs typeface="Arial"/>
                <a:sym typeface="Arial"/>
              </a:rPr>
              <a:t> Automation Core Concepts and Tools </a:t>
            </a:r>
            <a:endParaRPr/>
          </a:p>
          <a:p>
            <a:pPr marL="0" marR="0" lvl="0" indent="0" algn="l" rtl="0">
              <a:lnSpc>
                <a:spcPct val="90000"/>
              </a:lnSpc>
              <a:spcBef>
                <a:spcPts val="750"/>
              </a:spcBef>
              <a:spcAft>
                <a:spcPts val="0"/>
              </a:spcAft>
              <a:buClr>
                <a:srgbClr val="0EC07D"/>
              </a:buClr>
              <a:buSzPts val="1600"/>
              <a:buFont typeface="Arial"/>
              <a:buNone/>
            </a:pPr>
            <a:endParaRPr sz="1600" b="0" i="0" u="none" strike="noStrike" cap="none">
              <a:solidFill>
                <a:srgbClr val="0070C0"/>
              </a:solidFill>
              <a:latin typeface="Arial"/>
              <a:ea typeface="Arial"/>
              <a:cs typeface="Arial"/>
              <a:sym typeface="Arial"/>
            </a:endParaRPr>
          </a:p>
        </p:txBody>
      </p:sp>
      <p:sp>
        <p:nvSpPr>
          <p:cNvPr id="10" name="Google Shape;10;p68"/>
          <p:cNvSpPr/>
          <p:nvPr/>
        </p:nvSpPr>
        <p:spPr>
          <a:xfrm>
            <a:off x="75500" y="6506031"/>
            <a:ext cx="6517074"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800"/>
              <a:buFont typeface="Arial"/>
              <a:buNone/>
            </a:pPr>
            <a:r>
              <a:rPr lang="en-US" sz="800" b="0" i="0" u="none" strike="noStrike" cap="none">
                <a:solidFill>
                  <a:srgbClr val="7F7F7F"/>
                </a:solidFill>
                <a:latin typeface="Arial"/>
                <a:ea typeface="Arial"/>
                <a:cs typeface="Arial"/>
                <a:sym typeface="Arial"/>
              </a:rPr>
              <a:t>Copyright © 2023. All rights reserved.  release 2.0.0</a:t>
            </a:r>
            <a:endParaRPr sz="800" b="0" i="0" u="none" strike="noStrike" cap="none">
              <a:solidFill>
                <a:srgbClr val="7F7F7F"/>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84"/>
        <p:cNvGrpSpPr/>
        <p:nvPr/>
      </p:nvGrpSpPr>
      <p:grpSpPr>
        <a:xfrm>
          <a:off x="0" y="0"/>
          <a:ext cx="0" cy="0"/>
          <a:chOff x="0" y="0"/>
          <a:chExt cx="0" cy="0"/>
        </a:xfrm>
      </p:grpSpPr>
      <p:pic>
        <p:nvPicPr>
          <p:cNvPr id="685" name="Google Shape;685;p70"/>
          <p:cNvPicPr preferRelativeResize="0"/>
          <p:nvPr/>
        </p:nvPicPr>
        <p:blipFill rotWithShape="1">
          <a:blip r:embed="rId10">
            <a:alphaModFix/>
          </a:blip>
          <a:srcRect/>
          <a:stretch/>
        </p:blipFill>
        <p:spPr>
          <a:xfrm>
            <a:off x="0" y="0"/>
            <a:ext cx="12191998" cy="6858000"/>
          </a:xfrm>
          <a:prstGeom prst="rect">
            <a:avLst/>
          </a:prstGeom>
          <a:noFill/>
          <a:ln>
            <a:noFill/>
          </a:ln>
        </p:spPr>
      </p:pic>
      <p:sp>
        <p:nvSpPr>
          <p:cNvPr id="686" name="Google Shape;686;p70"/>
          <p:cNvSpPr/>
          <p:nvPr/>
        </p:nvSpPr>
        <p:spPr>
          <a:xfrm>
            <a:off x="0" y="267883"/>
            <a:ext cx="75500" cy="861239"/>
          </a:xfrm>
          <a:prstGeom prst="rect">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A4C74"/>
              </a:solidFill>
              <a:latin typeface="Calibri"/>
              <a:ea typeface="Calibri"/>
              <a:cs typeface="Calibri"/>
              <a:sym typeface="Calibri"/>
            </a:endParaRPr>
          </a:p>
        </p:txBody>
      </p:sp>
      <p:sp>
        <p:nvSpPr>
          <p:cNvPr id="687" name="Google Shape;687;p70"/>
          <p:cNvSpPr/>
          <p:nvPr/>
        </p:nvSpPr>
        <p:spPr>
          <a:xfrm>
            <a:off x="75500" y="6506031"/>
            <a:ext cx="6517074"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800"/>
              <a:buFont typeface="Arial"/>
              <a:buNone/>
            </a:pPr>
            <a:r>
              <a:rPr lang="en-US" sz="800" b="0" i="0" u="none" strike="noStrike" cap="none">
                <a:solidFill>
                  <a:srgbClr val="7F7F7F"/>
                </a:solidFill>
                <a:latin typeface="Arial"/>
                <a:ea typeface="Arial"/>
                <a:cs typeface="Arial"/>
                <a:sym typeface="Arial"/>
              </a:rPr>
              <a:t>Copyright © 2023. All rights reserved.  release 2.0.0</a:t>
            </a:r>
            <a:endParaRPr sz="800" b="0" i="0" u="none" strike="noStrike" cap="none">
              <a:solidFill>
                <a:srgbClr val="7F7F7F"/>
              </a:solidFill>
              <a:latin typeface="Arial"/>
              <a:ea typeface="Arial"/>
              <a:cs typeface="Arial"/>
              <a:sym typeface="Arial"/>
            </a:endParaRPr>
          </a:p>
        </p:txBody>
      </p:sp>
      <p:sp>
        <p:nvSpPr>
          <p:cNvPr id="688" name="Google Shape;688;p70"/>
          <p:cNvSpPr txBox="1">
            <a:spLocks noGrp="1"/>
          </p:cNvSpPr>
          <p:nvPr>
            <p:ph type="sldNum" idx="12"/>
          </p:nvPr>
        </p:nvSpPr>
        <p:spPr>
          <a:xfrm>
            <a:off x="11561884" y="6356350"/>
            <a:ext cx="386861"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None/>
              <a:defRPr sz="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689" name="Google Shape;689;p70"/>
          <p:cNvSpPr txBox="1"/>
          <p:nvPr/>
        </p:nvSpPr>
        <p:spPr>
          <a:xfrm>
            <a:off x="207963" y="273050"/>
            <a:ext cx="10515600" cy="29845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0000"/>
              </a:buClr>
              <a:buSzPts val="1600"/>
              <a:buFont typeface="Arial"/>
              <a:buNone/>
            </a:pPr>
            <a:r>
              <a:rPr lang="en-US" sz="1600" b="1" i="0" u="none" strike="noStrike" cap="none">
                <a:solidFill>
                  <a:srgbClr val="0070C0"/>
                </a:solidFill>
                <a:latin typeface="Arial"/>
                <a:ea typeface="Arial"/>
                <a:cs typeface="Arial"/>
                <a:sym typeface="Arial"/>
              </a:rPr>
              <a:t>Module 2:</a:t>
            </a:r>
            <a:r>
              <a:rPr lang="en-US" sz="1600" b="0" i="0" u="none" strike="noStrike" cap="none">
                <a:solidFill>
                  <a:srgbClr val="0070C0"/>
                </a:solidFill>
                <a:latin typeface="Arial"/>
                <a:ea typeface="Arial"/>
                <a:cs typeface="Arial"/>
                <a:sym typeface="Arial"/>
              </a:rPr>
              <a:t> Automation Core Concepts and Tools </a:t>
            </a:r>
            <a:endParaRPr/>
          </a:p>
          <a:p>
            <a:pPr marL="0" marR="0" lvl="0" indent="0" algn="l" rtl="0">
              <a:lnSpc>
                <a:spcPct val="90000"/>
              </a:lnSpc>
              <a:spcBef>
                <a:spcPts val="750"/>
              </a:spcBef>
              <a:spcAft>
                <a:spcPts val="0"/>
              </a:spcAft>
              <a:buClr>
                <a:srgbClr val="0EC07D"/>
              </a:buClr>
              <a:buSzPts val="1600"/>
              <a:buFont typeface="Arial"/>
              <a:buNone/>
            </a:pPr>
            <a:endParaRPr sz="1600" b="0" i="0" u="none" strike="noStrike" cap="none">
              <a:solidFill>
                <a:srgbClr val="0070C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9.xml"/><Relationship Id="rId4" Type="http://schemas.openxmlformats.org/officeDocument/2006/relationships/comments" Target="../comments/commen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19.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7.xml"/><Relationship Id="rId1" Type="http://schemas.openxmlformats.org/officeDocument/2006/relationships/slideLayout" Target="../slideLayouts/slideLayout19.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1.xml"/><Relationship Id="rId1" Type="http://schemas.openxmlformats.org/officeDocument/2006/relationships/slideLayout" Target="../slideLayouts/slideLayout19.xml"/><Relationship Id="rId4" Type="http://schemas.openxmlformats.org/officeDocument/2006/relationships/image" Target="../media/image33.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7.xml"/><Relationship Id="rId1" Type="http://schemas.openxmlformats.org/officeDocument/2006/relationships/slideLayout" Target="../slideLayouts/slideLayout19.xml"/><Relationship Id="rId4" Type="http://schemas.openxmlformats.org/officeDocument/2006/relationships/image" Target="../media/image37.png"/></Relationships>
</file>

<file path=ppt/slides/_rels/slide58.xml.rels><?xml version="1.0" encoding="UTF-8" standalone="yes"?>
<Relationships xmlns="http://schemas.openxmlformats.org/package/2006/relationships"><Relationship Id="rId3" Type="http://schemas.openxmlformats.org/officeDocument/2006/relationships/hyperlink" Target="https://www.jenkins.io/" TargetMode="External"/><Relationship Id="rId2" Type="http://schemas.openxmlformats.org/officeDocument/2006/relationships/notesSlide" Target="../notesSlides/notesSlide58.xml"/><Relationship Id="rId1" Type="http://schemas.openxmlformats.org/officeDocument/2006/relationships/slideLayout" Target="../slideLayouts/slideLayout19.xml"/><Relationship Id="rId4" Type="http://schemas.openxmlformats.org/officeDocument/2006/relationships/image" Target="../media/image38.jp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9.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1"/>
          <p:cNvSpPr txBox="1">
            <a:spLocks noGrp="1"/>
          </p:cNvSpPr>
          <p:nvPr>
            <p:ph type="body" idx="1"/>
          </p:nvPr>
        </p:nvSpPr>
        <p:spPr>
          <a:xfrm>
            <a:off x="4888295" y="719340"/>
            <a:ext cx="6474378" cy="1398560"/>
          </a:xfrm>
          <a:prstGeom prst="rect">
            <a:avLst/>
          </a:prstGeom>
          <a:noFill/>
          <a:ln>
            <a:noFill/>
          </a:ln>
        </p:spPr>
        <p:txBody>
          <a:bodyPr spcFirstLastPara="1" wrap="square" lIns="91425" tIns="45700" rIns="91425" bIns="45700" anchor="ctr" anchorCtr="0">
            <a:noAutofit/>
          </a:bodyPr>
          <a:lstStyle/>
          <a:p>
            <a:pPr marL="0" lvl="0" indent="0" algn="r" rtl="0">
              <a:lnSpc>
                <a:spcPct val="125000"/>
              </a:lnSpc>
              <a:spcBef>
                <a:spcPts val="0"/>
              </a:spcBef>
              <a:spcAft>
                <a:spcPts val="0"/>
              </a:spcAft>
              <a:buClr>
                <a:srgbClr val="000000"/>
              </a:buClr>
              <a:buSzPts val="3600"/>
              <a:buFont typeface="Arial"/>
              <a:buNone/>
            </a:pPr>
            <a:r>
              <a:rPr lang="en-US"/>
              <a:t>Test Automation</a:t>
            </a:r>
            <a:endParaRPr/>
          </a:p>
        </p:txBody>
      </p:sp>
      <p:sp>
        <p:nvSpPr>
          <p:cNvPr id="730" name="Google Shape;730;p1"/>
          <p:cNvSpPr txBox="1">
            <a:spLocks noGrp="1"/>
          </p:cNvSpPr>
          <p:nvPr>
            <p:ph type="body" idx="2"/>
          </p:nvPr>
        </p:nvSpPr>
        <p:spPr>
          <a:xfrm>
            <a:off x="2013857" y="2240441"/>
            <a:ext cx="9356981" cy="704061"/>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chemeClr val="dk1"/>
              </a:buClr>
              <a:buSzPts val="3200"/>
              <a:buFont typeface="Arial"/>
              <a:buNone/>
            </a:pPr>
            <a:r>
              <a:rPr lang="en-US"/>
              <a:t>Automation Core Concepts and Tools </a:t>
            </a:r>
            <a:endParaRPr/>
          </a:p>
          <a:p>
            <a:pPr marL="0" marR="0" lvl="0" indent="0" algn="r" rtl="0">
              <a:lnSpc>
                <a:spcPct val="100000"/>
              </a:lnSpc>
              <a:spcBef>
                <a:spcPts val="640"/>
              </a:spcBef>
              <a:spcAft>
                <a:spcPts val="0"/>
              </a:spcAft>
              <a:buClr>
                <a:schemeClr val="dk1"/>
              </a:buClr>
              <a:buSzPts val="3200"/>
              <a:buFont typeface="Arial"/>
              <a:buNone/>
            </a:pPr>
            <a:endParaRPr/>
          </a:p>
        </p:txBody>
      </p:sp>
      <p:sp>
        <p:nvSpPr>
          <p:cNvPr id="731" name="Google Shape;731;p1"/>
          <p:cNvSpPr txBox="1">
            <a:spLocks noGrp="1"/>
          </p:cNvSpPr>
          <p:nvPr>
            <p:ph type="body" idx="3"/>
          </p:nvPr>
        </p:nvSpPr>
        <p:spPr>
          <a:xfrm>
            <a:off x="4880131" y="704162"/>
            <a:ext cx="6474378" cy="430887"/>
          </a:xfrm>
          <a:prstGeom prst="rect">
            <a:avLst/>
          </a:prstGeom>
          <a:noFill/>
          <a:ln>
            <a:noFill/>
          </a:ln>
        </p:spPr>
        <p:txBody>
          <a:bodyPr spcFirstLastPara="1" wrap="square" lIns="91425" tIns="45700" rIns="91425" bIns="45700" anchor="ctr" anchorCtr="0">
            <a:spAutoFit/>
          </a:bodyPr>
          <a:lstStyle/>
          <a:p>
            <a:pPr marL="0" lvl="0" indent="0" algn="r" rtl="0">
              <a:lnSpc>
                <a:spcPct val="100000"/>
              </a:lnSpc>
              <a:spcBef>
                <a:spcPts val="0"/>
              </a:spcBef>
              <a:spcAft>
                <a:spcPts val="0"/>
              </a:spcAft>
              <a:buClr>
                <a:srgbClr val="7F7F7F"/>
              </a:buClr>
              <a:buSzPts val="2200"/>
              <a:buFont typeface="Arial"/>
              <a:buNone/>
            </a:pPr>
            <a:r>
              <a:rPr lang="en-US"/>
              <a:t> </a:t>
            </a:r>
            <a:endParaRPr/>
          </a:p>
        </p:txBody>
      </p:sp>
      <p:sp>
        <p:nvSpPr>
          <p:cNvPr id="732" name="Google Shape;732;p1"/>
          <p:cNvSpPr txBox="1"/>
          <p:nvPr/>
        </p:nvSpPr>
        <p:spPr>
          <a:xfrm>
            <a:off x="2277275" y="3706475"/>
            <a:ext cx="7477800" cy="888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500"/>
              </a:spcAft>
              <a:buNone/>
            </a:pPr>
            <a:endParaRPr sz="2200" b="0" i="0" u="none" strike="noStrike" cap="none">
              <a:solidFill>
                <a:schemeClr val="dk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10"/>
          <p:cNvSpPr/>
          <p:nvPr/>
        </p:nvSpPr>
        <p:spPr>
          <a:xfrm>
            <a:off x="381000" y="1960725"/>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4DADB5"/>
          </a:solid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sz="2400" b="0" i="0" u="none" strike="noStrike" cap="none">
                <a:solidFill>
                  <a:schemeClr val="dk2"/>
                </a:solidFill>
                <a:latin typeface="Arial"/>
                <a:ea typeface="Arial"/>
                <a:cs typeface="Arial"/>
                <a:sym typeface="Arial"/>
              </a:rPr>
              <a:t>               </a:t>
            </a:r>
            <a:endParaRPr sz="6750" b="0" i="0" u="none" strike="noStrike" cap="none">
              <a:solidFill>
                <a:srgbClr val="B3B3B3"/>
              </a:solidFill>
              <a:latin typeface="Lato Light"/>
              <a:ea typeface="Lato Light"/>
              <a:cs typeface="Lato Light"/>
              <a:sym typeface="Lato Light"/>
            </a:endParaRPr>
          </a:p>
        </p:txBody>
      </p:sp>
      <p:sp>
        <p:nvSpPr>
          <p:cNvPr id="823" name="Google Shape;823;p10"/>
          <p:cNvSpPr/>
          <p:nvPr/>
        </p:nvSpPr>
        <p:spPr>
          <a:xfrm>
            <a:off x="381000" y="3534553"/>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3984A3"/>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B3B3B3"/>
              </a:solidFill>
              <a:latin typeface="Lato Light"/>
              <a:ea typeface="Lato Light"/>
              <a:cs typeface="Lato Light"/>
              <a:sym typeface="Lato Light"/>
            </a:endParaRPr>
          </a:p>
        </p:txBody>
      </p:sp>
      <p:sp>
        <p:nvSpPr>
          <p:cNvPr id="824" name="Google Shape;824;p10"/>
          <p:cNvSpPr/>
          <p:nvPr/>
        </p:nvSpPr>
        <p:spPr>
          <a:xfrm>
            <a:off x="437723" y="5234152"/>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2B526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B3B3B3"/>
              </a:solidFill>
              <a:latin typeface="Lato Light"/>
              <a:ea typeface="Lato Light"/>
              <a:cs typeface="Lato Light"/>
              <a:sym typeface="Lato Light"/>
            </a:endParaRPr>
          </a:p>
        </p:txBody>
      </p:sp>
      <p:sp>
        <p:nvSpPr>
          <p:cNvPr id="825" name="Google Shape;825;p10"/>
          <p:cNvSpPr/>
          <p:nvPr/>
        </p:nvSpPr>
        <p:spPr>
          <a:xfrm>
            <a:off x="761937" y="5391557"/>
            <a:ext cx="420869" cy="489503"/>
          </a:xfrm>
          <a:custGeom>
            <a:avLst/>
            <a:gdLst/>
            <a:ahLst/>
            <a:cxnLst/>
            <a:rect l="l" t="t" r="r" b="b"/>
            <a:pathLst>
              <a:path w="1889" h="2521" extrusionOk="0">
                <a:moveTo>
                  <a:pt x="1337" y="552"/>
                </a:moveTo>
                <a:lnTo>
                  <a:pt x="1337" y="190"/>
                </a:lnTo>
                <a:lnTo>
                  <a:pt x="1698" y="552"/>
                </a:lnTo>
                <a:lnTo>
                  <a:pt x="1337" y="552"/>
                </a:lnTo>
                <a:close/>
                <a:moveTo>
                  <a:pt x="1652" y="1103"/>
                </a:moveTo>
                <a:lnTo>
                  <a:pt x="1180" y="1103"/>
                </a:lnTo>
                <a:lnTo>
                  <a:pt x="1180" y="945"/>
                </a:lnTo>
                <a:lnTo>
                  <a:pt x="1652" y="945"/>
                </a:lnTo>
                <a:lnTo>
                  <a:pt x="1652" y="1103"/>
                </a:lnTo>
                <a:close/>
                <a:moveTo>
                  <a:pt x="1652" y="1732"/>
                </a:moveTo>
                <a:lnTo>
                  <a:pt x="1101" y="1732"/>
                </a:lnTo>
                <a:lnTo>
                  <a:pt x="1101" y="1575"/>
                </a:lnTo>
                <a:lnTo>
                  <a:pt x="1652" y="1575"/>
                </a:lnTo>
                <a:lnTo>
                  <a:pt x="1652" y="1732"/>
                </a:lnTo>
                <a:close/>
                <a:moveTo>
                  <a:pt x="945" y="1732"/>
                </a:moveTo>
                <a:lnTo>
                  <a:pt x="236" y="1732"/>
                </a:lnTo>
                <a:lnTo>
                  <a:pt x="236" y="1575"/>
                </a:lnTo>
                <a:lnTo>
                  <a:pt x="945" y="1575"/>
                </a:lnTo>
                <a:lnTo>
                  <a:pt x="945" y="1732"/>
                </a:lnTo>
                <a:close/>
                <a:moveTo>
                  <a:pt x="945" y="2047"/>
                </a:moveTo>
                <a:lnTo>
                  <a:pt x="236" y="2047"/>
                </a:lnTo>
                <a:lnTo>
                  <a:pt x="236" y="1890"/>
                </a:lnTo>
                <a:lnTo>
                  <a:pt x="945" y="1890"/>
                </a:lnTo>
                <a:lnTo>
                  <a:pt x="945" y="2047"/>
                </a:lnTo>
                <a:close/>
                <a:moveTo>
                  <a:pt x="236" y="1260"/>
                </a:moveTo>
                <a:lnTo>
                  <a:pt x="551" y="1260"/>
                </a:lnTo>
                <a:lnTo>
                  <a:pt x="551" y="1418"/>
                </a:lnTo>
                <a:lnTo>
                  <a:pt x="236" y="1418"/>
                </a:lnTo>
                <a:lnTo>
                  <a:pt x="236" y="1260"/>
                </a:lnTo>
                <a:close/>
                <a:moveTo>
                  <a:pt x="1416" y="1418"/>
                </a:moveTo>
                <a:lnTo>
                  <a:pt x="708" y="1418"/>
                </a:lnTo>
                <a:lnTo>
                  <a:pt x="708" y="1260"/>
                </a:lnTo>
                <a:lnTo>
                  <a:pt x="1416" y="1260"/>
                </a:lnTo>
                <a:lnTo>
                  <a:pt x="1416" y="1418"/>
                </a:lnTo>
                <a:close/>
                <a:moveTo>
                  <a:pt x="236" y="945"/>
                </a:moveTo>
                <a:lnTo>
                  <a:pt x="1022" y="945"/>
                </a:lnTo>
                <a:lnTo>
                  <a:pt x="1022" y="1103"/>
                </a:lnTo>
                <a:lnTo>
                  <a:pt x="236" y="1103"/>
                </a:lnTo>
                <a:lnTo>
                  <a:pt x="236" y="945"/>
                </a:lnTo>
                <a:close/>
                <a:moveTo>
                  <a:pt x="1370" y="0"/>
                </a:moveTo>
                <a:lnTo>
                  <a:pt x="0" y="0"/>
                </a:lnTo>
                <a:lnTo>
                  <a:pt x="0" y="2520"/>
                </a:lnTo>
                <a:lnTo>
                  <a:pt x="1888" y="2520"/>
                </a:lnTo>
                <a:lnTo>
                  <a:pt x="1888" y="519"/>
                </a:lnTo>
                <a:lnTo>
                  <a:pt x="1370" y="0"/>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826" name="Google Shape;826;p10"/>
          <p:cNvSpPr/>
          <p:nvPr/>
        </p:nvSpPr>
        <p:spPr>
          <a:xfrm>
            <a:off x="691248" y="3685008"/>
            <a:ext cx="562768" cy="489296"/>
          </a:xfrm>
          <a:custGeom>
            <a:avLst/>
            <a:gdLst/>
            <a:ahLst/>
            <a:cxnLst/>
            <a:rect l="l" t="t" r="r" b="b"/>
            <a:pathLst>
              <a:path w="907690" h="906103" extrusionOk="0">
                <a:moveTo>
                  <a:pt x="595312" y="623887"/>
                </a:moveTo>
                <a:lnTo>
                  <a:pt x="709250" y="623887"/>
                </a:lnTo>
                <a:lnTo>
                  <a:pt x="709250" y="737825"/>
                </a:lnTo>
                <a:lnTo>
                  <a:pt x="595312" y="737825"/>
                </a:lnTo>
                <a:close/>
                <a:moveTo>
                  <a:pt x="396875" y="623887"/>
                </a:moveTo>
                <a:lnTo>
                  <a:pt x="509229" y="623887"/>
                </a:lnTo>
                <a:lnTo>
                  <a:pt x="509229" y="737825"/>
                </a:lnTo>
                <a:lnTo>
                  <a:pt x="396875" y="737825"/>
                </a:lnTo>
                <a:close/>
                <a:moveTo>
                  <a:pt x="198437" y="623887"/>
                </a:moveTo>
                <a:lnTo>
                  <a:pt x="310792" y="623887"/>
                </a:lnTo>
                <a:lnTo>
                  <a:pt x="310792" y="737825"/>
                </a:lnTo>
                <a:lnTo>
                  <a:pt x="198437" y="737825"/>
                </a:lnTo>
                <a:close/>
                <a:moveTo>
                  <a:pt x="595312" y="454025"/>
                </a:moveTo>
                <a:lnTo>
                  <a:pt x="709250" y="454025"/>
                </a:lnTo>
                <a:lnTo>
                  <a:pt x="709250" y="567963"/>
                </a:lnTo>
                <a:lnTo>
                  <a:pt x="595312" y="567963"/>
                </a:lnTo>
                <a:close/>
                <a:moveTo>
                  <a:pt x="396875" y="454025"/>
                </a:moveTo>
                <a:lnTo>
                  <a:pt x="509229" y="454025"/>
                </a:lnTo>
                <a:lnTo>
                  <a:pt x="509229" y="567963"/>
                </a:lnTo>
                <a:lnTo>
                  <a:pt x="396875" y="567963"/>
                </a:lnTo>
                <a:close/>
                <a:moveTo>
                  <a:pt x="198437" y="454025"/>
                </a:moveTo>
                <a:lnTo>
                  <a:pt x="310792" y="454025"/>
                </a:lnTo>
                <a:lnTo>
                  <a:pt x="310792" y="567963"/>
                </a:lnTo>
                <a:lnTo>
                  <a:pt x="198437" y="567963"/>
                </a:lnTo>
                <a:close/>
                <a:moveTo>
                  <a:pt x="0" y="368300"/>
                </a:moveTo>
                <a:lnTo>
                  <a:pt x="56911" y="368300"/>
                </a:lnTo>
                <a:lnTo>
                  <a:pt x="56911" y="849662"/>
                </a:lnTo>
                <a:lnTo>
                  <a:pt x="737678" y="849662"/>
                </a:lnTo>
                <a:lnTo>
                  <a:pt x="737678" y="736062"/>
                </a:lnTo>
                <a:lnTo>
                  <a:pt x="850779" y="736062"/>
                </a:lnTo>
                <a:lnTo>
                  <a:pt x="850779" y="368300"/>
                </a:lnTo>
                <a:lnTo>
                  <a:pt x="907690" y="368300"/>
                </a:lnTo>
                <a:lnTo>
                  <a:pt x="907690" y="776325"/>
                </a:lnTo>
                <a:lnTo>
                  <a:pt x="777660" y="906103"/>
                </a:lnTo>
                <a:lnTo>
                  <a:pt x="0" y="906103"/>
                </a:lnTo>
                <a:close/>
                <a:moveTo>
                  <a:pt x="227283" y="0"/>
                </a:moveTo>
                <a:lnTo>
                  <a:pt x="283833" y="0"/>
                </a:lnTo>
                <a:lnTo>
                  <a:pt x="283833" y="227301"/>
                </a:lnTo>
                <a:lnTo>
                  <a:pt x="340384" y="113650"/>
                </a:lnTo>
                <a:lnTo>
                  <a:pt x="624217" y="113650"/>
                </a:lnTo>
                <a:lnTo>
                  <a:pt x="624217" y="0"/>
                </a:lnTo>
                <a:lnTo>
                  <a:pt x="680768" y="0"/>
                </a:lnTo>
                <a:lnTo>
                  <a:pt x="680768" y="227301"/>
                </a:lnTo>
                <a:lnTo>
                  <a:pt x="737678" y="113650"/>
                </a:lnTo>
                <a:lnTo>
                  <a:pt x="834571" y="113650"/>
                </a:lnTo>
                <a:lnTo>
                  <a:pt x="907690" y="187252"/>
                </a:lnTo>
                <a:lnTo>
                  <a:pt x="907690" y="340951"/>
                </a:lnTo>
                <a:lnTo>
                  <a:pt x="0" y="340951"/>
                </a:lnTo>
                <a:lnTo>
                  <a:pt x="0" y="187252"/>
                </a:lnTo>
                <a:lnTo>
                  <a:pt x="73480" y="113650"/>
                </a:lnTo>
                <a:lnTo>
                  <a:pt x="227283" y="113650"/>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827" name="Google Shape;827;p10"/>
          <p:cNvSpPr/>
          <p:nvPr/>
        </p:nvSpPr>
        <p:spPr>
          <a:xfrm>
            <a:off x="691248" y="2181947"/>
            <a:ext cx="562469" cy="427891"/>
          </a:xfrm>
          <a:custGeom>
            <a:avLst/>
            <a:gdLst/>
            <a:ahLst/>
            <a:cxnLst/>
            <a:rect l="l" t="t" r="r" b="b"/>
            <a:pathLst>
              <a:path w="2521" h="2206" extrusionOk="0">
                <a:moveTo>
                  <a:pt x="1969" y="1260"/>
                </a:moveTo>
                <a:lnTo>
                  <a:pt x="1024" y="1260"/>
                </a:lnTo>
                <a:lnTo>
                  <a:pt x="1024" y="1103"/>
                </a:lnTo>
                <a:lnTo>
                  <a:pt x="1969" y="1103"/>
                </a:lnTo>
                <a:lnTo>
                  <a:pt x="1969" y="1260"/>
                </a:lnTo>
                <a:close/>
                <a:moveTo>
                  <a:pt x="1732" y="1575"/>
                </a:moveTo>
                <a:lnTo>
                  <a:pt x="1260" y="1575"/>
                </a:lnTo>
                <a:lnTo>
                  <a:pt x="1260" y="1418"/>
                </a:lnTo>
                <a:lnTo>
                  <a:pt x="1732" y="1418"/>
                </a:lnTo>
                <a:lnTo>
                  <a:pt x="1732" y="1575"/>
                </a:lnTo>
                <a:close/>
                <a:moveTo>
                  <a:pt x="2395" y="473"/>
                </a:moveTo>
                <a:lnTo>
                  <a:pt x="597" y="473"/>
                </a:lnTo>
                <a:lnTo>
                  <a:pt x="472" y="598"/>
                </a:lnTo>
                <a:lnTo>
                  <a:pt x="472" y="1890"/>
                </a:lnTo>
                <a:lnTo>
                  <a:pt x="472" y="1890"/>
                </a:lnTo>
                <a:cubicBezTo>
                  <a:pt x="472" y="1977"/>
                  <a:pt x="402" y="2048"/>
                  <a:pt x="315" y="2048"/>
                </a:cubicBezTo>
                <a:lnTo>
                  <a:pt x="315" y="2048"/>
                </a:lnTo>
                <a:cubicBezTo>
                  <a:pt x="228" y="2048"/>
                  <a:pt x="158" y="1977"/>
                  <a:pt x="158" y="1890"/>
                </a:cubicBezTo>
                <a:lnTo>
                  <a:pt x="158" y="191"/>
                </a:lnTo>
                <a:lnTo>
                  <a:pt x="190" y="158"/>
                </a:lnTo>
                <a:lnTo>
                  <a:pt x="842" y="158"/>
                </a:lnTo>
                <a:lnTo>
                  <a:pt x="1078" y="315"/>
                </a:lnTo>
                <a:lnTo>
                  <a:pt x="1857" y="315"/>
                </a:lnTo>
                <a:lnTo>
                  <a:pt x="1890" y="348"/>
                </a:lnTo>
                <a:lnTo>
                  <a:pt x="1890" y="394"/>
                </a:lnTo>
                <a:lnTo>
                  <a:pt x="2047" y="394"/>
                </a:lnTo>
                <a:lnTo>
                  <a:pt x="2047" y="283"/>
                </a:lnTo>
                <a:lnTo>
                  <a:pt x="1922" y="158"/>
                </a:lnTo>
                <a:lnTo>
                  <a:pt x="1126" y="158"/>
                </a:lnTo>
                <a:lnTo>
                  <a:pt x="890" y="0"/>
                </a:lnTo>
                <a:lnTo>
                  <a:pt x="125" y="0"/>
                </a:lnTo>
                <a:lnTo>
                  <a:pt x="0" y="125"/>
                </a:lnTo>
                <a:lnTo>
                  <a:pt x="0" y="1890"/>
                </a:lnTo>
                <a:lnTo>
                  <a:pt x="0" y="1890"/>
                </a:lnTo>
                <a:cubicBezTo>
                  <a:pt x="0" y="2064"/>
                  <a:pt x="142" y="2205"/>
                  <a:pt x="315" y="2205"/>
                </a:cubicBezTo>
                <a:lnTo>
                  <a:pt x="2205" y="2205"/>
                </a:lnTo>
                <a:lnTo>
                  <a:pt x="2205" y="2205"/>
                </a:lnTo>
                <a:cubicBezTo>
                  <a:pt x="2378" y="2205"/>
                  <a:pt x="2520" y="2064"/>
                  <a:pt x="2520" y="1890"/>
                </a:cubicBezTo>
                <a:lnTo>
                  <a:pt x="2520" y="598"/>
                </a:lnTo>
                <a:lnTo>
                  <a:pt x="2395" y="473"/>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828" name="Google Shape;828;p10"/>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2.1.2(a) Python For Automation Test : Benefits</a:t>
            </a:r>
            <a:endParaRPr/>
          </a:p>
        </p:txBody>
      </p:sp>
      <p:sp>
        <p:nvSpPr>
          <p:cNvPr id="829" name="Google Shape;829;p10"/>
          <p:cNvSpPr txBox="1">
            <a:spLocks noGrp="1"/>
          </p:cNvSpPr>
          <p:nvPr>
            <p:ph type="body" idx="1"/>
          </p:nvPr>
        </p:nvSpPr>
        <p:spPr>
          <a:xfrm>
            <a:off x="514350" y="1304925"/>
            <a:ext cx="10274300" cy="48402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benefits of Python as a scripting language for test automation:</a:t>
            </a:r>
            <a:endParaRPr/>
          </a:p>
          <a:p>
            <a:pPr marL="0" lvl="0" indent="0" algn="l" rtl="0">
              <a:lnSpc>
                <a:spcPct val="100000"/>
              </a:lnSpc>
              <a:spcBef>
                <a:spcPts val="1200"/>
              </a:spcBef>
              <a:spcAft>
                <a:spcPts val="0"/>
              </a:spcAft>
              <a:buClr>
                <a:schemeClr val="dk1"/>
              </a:buClr>
              <a:buSzPts val="1800"/>
              <a:buNone/>
            </a:pPr>
            <a:endParaRPr/>
          </a:p>
        </p:txBody>
      </p:sp>
      <p:sp>
        <p:nvSpPr>
          <p:cNvPr id="830" name="Google Shape;830;p10"/>
          <p:cNvSpPr txBox="1"/>
          <p:nvPr/>
        </p:nvSpPr>
        <p:spPr>
          <a:xfrm>
            <a:off x="1326736" y="2029430"/>
            <a:ext cx="3740800"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Readability and Simplicity</a:t>
            </a:r>
            <a:endParaRPr sz="1800" b="0" i="0" u="none" strike="noStrike" cap="none">
              <a:solidFill>
                <a:schemeClr val="lt1"/>
              </a:solidFill>
              <a:latin typeface="Arial"/>
              <a:ea typeface="Arial"/>
              <a:cs typeface="Arial"/>
              <a:sym typeface="Arial"/>
            </a:endParaRPr>
          </a:p>
        </p:txBody>
      </p:sp>
      <p:sp>
        <p:nvSpPr>
          <p:cNvPr id="831" name="Google Shape;831;p10"/>
          <p:cNvSpPr txBox="1"/>
          <p:nvPr/>
        </p:nvSpPr>
        <p:spPr>
          <a:xfrm>
            <a:off x="1326736" y="3668927"/>
            <a:ext cx="3740800"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Extensive Libraries</a:t>
            </a:r>
            <a:endParaRPr sz="1800" b="0" i="0" u="none" strike="noStrike" cap="none">
              <a:solidFill>
                <a:schemeClr val="lt1"/>
              </a:solidFill>
              <a:latin typeface="Arial"/>
              <a:ea typeface="Arial"/>
              <a:cs typeface="Arial"/>
              <a:sym typeface="Arial"/>
            </a:endParaRPr>
          </a:p>
        </p:txBody>
      </p:sp>
      <p:sp>
        <p:nvSpPr>
          <p:cNvPr id="832" name="Google Shape;832;p10"/>
          <p:cNvSpPr txBox="1"/>
          <p:nvPr/>
        </p:nvSpPr>
        <p:spPr>
          <a:xfrm>
            <a:off x="1326736" y="5376817"/>
            <a:ext cx="3184304"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Cross-Platform Compatibility</a:t>
            </a:r>
            <a:endParaRPr sz="1800" b="0" i="0" u="none" strike="noStrike" cap="none">
              <a:solidFill>
                <a:schemeClr val="lt1"/>
              </a:solidFill>
              <a:latin typeface="Arial"/>
              <a:ea typeface="Arial"/>
              <a:cs typeface="Arial"/>
              <a:sym typeface="Arial"/>
            </a:endParaRPr>
          </a:p>
          <a:p>
            <a:pPr marL="0" marR="0" lvl="0" indent="0" algn="l" rtl="0">
              <a:lnSpc>
                <a:spcPct val="115000"/>
              </a:lnSpc>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33" name="Google Shape;833;p10"/>
          <p:cNvSpPr/>
          <p:nvPr/>
        </p:nvSpPr>
        <p:spPr>
          <a:xfrm>
            <a:off x="4876800" y="1828800"/>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Python's readable syntax promotes efficient collaboration and easy maintenance.</a:t>
            </a:r>
            <a:endParaRPr/>
          </a:p>
        </p:txBody>
      </p:sp>
      <p:sp>
        <p:nvSpPr>
          <p:cNvPr id="834" name="Google Shape;834;p10"/>
          <p:cNvSpPr/>
          <p:nvPr/>
        </p:nvSpPr>
        <p:spPr>
          <a:xfrm>
            <a:off x="4876800" y="3398229"/>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Python's vast libraries like Selenium, Appium, and Requests simplify scalable test automation.</a:t>
            </a:r>
            <a:endParaRPr/>
          </a:p>
        </p:txBody>
      </p:sp>
      <p:sp>
        <p:nvSpPr>
          <p:cNvPr id="835" name="Google Shape;835;p10"/>
          <p:cNvSpPr/>
          <p:nvPr/>
        </p:nvSpPr>
        <p:spPr>
          <a:xfrm>
            <a:off x="4876800" y="5097828"/>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Python test scripts seamlessly run on various operating systems without requiring modifications.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Google Shape;840;p11"/>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2.1.2(a) Python For Automation Test : Benefits Contd..</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841" name="Google Shape;841;p11"/>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some more benefits of Python as a scripting language for test automation:</a:t>
            </a:r>
            <a:endParaRPr/>
          </a:p>
          <a:p>
            <a:pPr marL="0" lvl="0" indent="0" algn="l" rtl="0">
              <a:lnSpc>
                <a:spcPct val="100000"/>
              </a:lnSpc>
              <a:spcBef>
                <a:spcPts val="1200"/>
              </a:spcBef>
              <a:spcAft>
                <a:spcPts val="0"/>
              </a:spcAft>
              <a:buClr>
                <a:schemeClr val="dk1"/>
              </a:buClr>
              <a:buSzPts val="1800"/>
              <a:buNone/>
            </a:pPr>
            <a:endParaRPr/>
          </a:p>
        </p:txBody>
      </p:sp>
      <p:sp>
        <p:nvSpPr>
          <p:cNvPr id="842" name="Google Shape;842;p11"/>
          <p:cNvSpPr/>
          <p:nvPr/>
        </p:nvSpPr>
        <p:spPr>
          <a:xfrm>
            <a:off x="381000" y="1960725"/>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4DADB5"/>
          </a:solid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sz="2400" b="0" i="0" u="none" strike="noStrike" cap="none">
                <a:solidFill>
                  <a:schemeClr val="dk2"/>
                </a:solidFill>
                <a:latin typeface="Arial"/>
                <a:ea typeface="Arial"/>
                <a:cs typeface="Arial"/>
                <a:sym typeface="Arial"/>
              </a:rPr>
              <a:t>               </a:t>
            </a:r>
            <a:endParaRPr sz="6750" b="0" i="0" u="none" strike="noStrike" cap="none">
              <a:solidFill>
                <a:srgbClr val="B3B3B3"/>
              </a:solidFill>
              <a:latin typeface="Lato Light"/>
              <a:ea typeface="Lato Light"/>
              <a:cs typeface="Lato Light"/>
              <a:sym typeface="Lato Light"/>
            </a:endParaRPr>
          </a:p>
        </p:txBody>
      </p:sp>
      <p:sp>
        <p:nvSpPr>
          <p:cNvPr id="843" name="Google Shape;843;p11"/>
          <p:cNvSpPr/>
          <p:nvPr/>
        </p:nvSpPr>
        <p:spPr>
          <a:xfrm>
            <a:off x="381000" y="3534553"/>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3984A3"/>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B3B3B3"/>
              </a:solidFill>
              <a:latin typeface="Lato Light"/>
              <a:ea typeface="Lato Light"/>
              <a:cs typeface="Lato Light"/>
              <a:sym typeface="Lato Light"/>
            </a:endParaRPr>
          </a:p>
        </p:txBody>
      </p:sp>
      <p:sp>
        <p:nvSpPr>
          <p:cNvPr id="844" name="Google Shape;844;p11"/>
          <p:cNvSpPr/>
          <p:nvPr/>
        </p:nvSpPr>
        <p:spPr>
          <a:xfrm>
            <a:off x="437723" y="5234152"/>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2B526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B3B3B3"/>
              </a:solidFill>
              <a:latin typeface="Lato Light"/>
              <a:ea typeface="Lato Light"/>
              <a:cs typeface="Lato Light"/>
              <a:sym typeface="Lato Light"/>
            </a:endParaRPr>
          </a:p>
        </p:txBody>
      </p:sp>
      <p:sp>
        <p:nvSpPr>
          <p:cNvPr id="845" name="Google Shape;845;p11"/>
          <p:cNvSpPr/>
          <p:nvPr/>
        </p:nvSpPr>
        <p:spPr>
          <a:xfrm>
            <a:off x="761937" y="5391557"/>
            <a:ext cx="420869" cy="489503"/>
          </a:xfrm>
          <a:custGeom>
            <a:avLst/>
            <a:gdLst/>
            <a:ahLst/>
            <a:cxnLst/>
            <a:rect l="l" t="t" r="r" b="b"/>
            <a:pathLst>
              <a:path w="1889" h="2521" extrusionOk="0">
                <a:moveTo>
                  <a:pt x="1337" y="552"/>
                </a:moveTo>
                <a:lnTo>
                  <a:pt x="1337" y="190"/>
                </a:lnTo>
                <a:lnTo>
                  <a:pt x="1698" y="552"/>
                </a:lnTo>
                <a:lnTo>
                  <a:pt x="1337" y="552"/>
                </a:lnTo>
                <a:close/>
                <a:moveTo>
                  <a:pt x="1652" y="1103"/>
                </a:moveTo>
                <a:lnTo>
                  <a:pt x="1180" y="1103"/>
                </a:lnTo>
                <a:lnTo>
                  <a:pt x="1180" y="945"/>
                </a:lnTo>
                <a:lnTo>
                  <a:pt x="1652" y="945"/>
                </a:lnTo>
                <a:lnTo>
                  <a:pt x="1652" y="1103"/>
                </a:lnTo>
                <a:close/>
                <a:moveTo>
                  <a:pt x="1652" y="1732"/>
                </a:moveTo>
                <a:lnTo>
                  <a:pt x="1101" y="1732"/>
                </a:lnTo>
                <a:lnTo>
                  <a:pt x="1101" y="1575"/>
                </a:lnTo>
                <a:lnTo>
                  <a:pt x="1652" y="1575"/>
                </a:lnTo>
                <a:lnTo>
                  <a:pt x="1652" y="1732"/>
                </a:lnTo>
                <a:close/>
                <a:moveTo>
                  <a:pt x="945" y="1732"/>
                </a:moveTo>
                <a:lnTo>
                  <a:pt x="236" y="1732"/>
                </a:lnTo>
                <a:lnTo>
                  <a:pt x="236" y="1575"/>
                </a:lnTo>
                <a:lnTo>
                  <a:pt x="945" y="1575"/>
                </a:lnTo>
                <a:lnTo>
                  <a:pt x="945" y="1732"/>
                </a:lnTo>
                <a:close/>
                <a:moveTo>
                  <a:pt x="945" y="2047"/>
                </a:moveTo>
                <a:lnTo>
                  <a:pt x="236" y="2047"/>
                </a:lnTo>
                <a:lnTo>
                  <a:pt x="236" y="1890"/>
                </a:lnTo>
                <a:lnTo>
                  <a:pt x="945" y="1890"/>
                </a:lnTo>
                <a:lnTo>
                  <a:pt x="945" y="2047"/>
                </a:lnTo>
                <a:close/>
                <a:moveTo>
                  <a:pt x="236" y="1260"/>
                </a:moveTo>
                <a:lnTo>
                  <a:pt x="551" y="1260"/>
                </a:lnTo>
                <a:lnTo>
                  <a:pt x="551" y="1418"/>
                </a:lnTo>
                <a:lnTo>
                  <a:pt x="236" y="1418"/>
                </a:lnTo>
                <a:lnTo>
                  <a:pt x="236" y="1260"/>
                </a:lnTo>
                <a:close/>
                <a:moveTo>
                  <a:pt x="1416" y="1418"/>
                </a:moveTo>
                <a:lnTo>
                  <a:pt x="708" y="1418"/>
                </a:lnTo>
                <a:lnTo>
                  <a:pt x="708" y="1260"/>
                </a:lnTo>
                <a:lnTo>
                  <a:pt x="1416" y="1260"/>
                </a:lnTo>
                <a:lnTo>
                  <a:pt x="1416" y="1418"/>
                </a:lnTo>
                <a:close/>
                <a:moveTo>
                  <a:pt x="236" y="945"/>
                </a:moveTo>
                <a:lnTo>
                  <a:pt x="1022" y="945"/>
                </a:lnTo>
                <a:lnTo>
                  <a:pt x="1022" y="1103"/>
                </a:lnTo>
                <a:lnTo>
                  <a:pt x="236" y="1103"/>
                </a:lnTo>
                <a:lnTo>
                  <a:pt x="236" y="945"/>
                </a:lnTo>
                <a:close/>
                <a:moveTo>
                  <a:pt x="1370" y="0"/>
                </a:moveTo>
                <a:lnTo>
                  <a:pt x="0" y="0"/>
                </a:lnTo>
                <a:lnTo>
                  <a:pt x="0" y="2520"/>
                </a:lnTo>
                <a:lnTo>
                  <a:pt x="1888" y="2520"/>
                </a:lnTo>
                <a:lnTo>
                  <a:pt x="1888" y="519"/>
                </a:lnTo>
                <a:lnTo>
                  <a:pt x="1370" y="0"/>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846" name="Google Shape;846;p11"/>
          <p:cNvSpPr/>
          <p:nvPr/>
        </p:nvSpPr>
        <p:spPr>
          <a:xfrm>
            <a:off x="691248" y="3685008"/>
            <a:ext cx="562768" cy="489296"/>
          </a:xfrm>
          <a:custGeom>
            <a:avLst/>
            <a:gdLst/>
            <a:ahLst/>
            <a:cxnLst/>
            <a:rect l="l" t="t" r="r" b="b"/>
            <a:pathLst>
              <a:path w="907690" h="906103" extrusionOk="0">
                <a:moveTo>
                  <a:pt x="595312" y="623887"/>
                </a:moveTo>
                <a:lnTo>
                  <a:pt x="709250" y="623887"/>
                </a:lnTo>
                <a:lnTo>
                  <a:pt x="709250" y="737825"/>
                </a:lnTo>
                <a:lnTo>
                  <a:pt x="595312" y="737825"/>
                </a:lnTo>
                <a:close/>
                <a:moveTo>
                  <a:pt x="396875" y="623887"/>
                </a:moveTo>
                <a:lnTo>
                  <a:pt x="509229" y="623887"/>
                </a:lnTo>
                <a:lnTo>
                  <a:pt x="509229" y="737825"/>
                </a:lnTo>
                <a:lnTo>
                  <a:pt x="396875" y="737825"/>
                </a:lnTo>
                <a:close/>
                <a:moveTo>
                  <a:pt x="198437" y="623887"/>
                </a:moveTo>
                <a:lnTo>
                  <a:pt x="310792" y="623887"/>
                </a:lnTo>
                <a:lnTo>
                  <a:pt x="310792" y="737825"/>
                </a:lnTo>
                <a:lnTo>
                  <a:pt x="198437" y="737825"/>
                </a:lnTo>
                <a:close/>
                <a:moveTo>
                  <a:pt x="595312" y="454025"/>
                </a:moveTo>
                <a:lnTo>
                  <a:pt x="709250" y="454025"/>
                </a:lnTo>
                <a:lnTo>
                  <a:pt x="709250" y="567963"/>
                </a:lnTo>
                <a:lnTo>
                  <a:pt x="595312" y="567963"/>
                </a:lnTo>
                <a:close/>
                <a:moveTo>
                  <a:pt x="396875" y="454025"/>
                </a:moveTo>
                <a:lnTo>
                  <a:pt x="509229" y="454025"/>
                </a:lnTo>
                <a:lnTo>
                  <a:pt x="509229" y="567963"/>
                </a:lnTo>
                <a:lnTo>
                  <a:pt x="396875" y="567963"/>
                </a:lnTo>
                <a:close/>
                <a:moveTo>
                  <a:pt x="198437" y="454025"/>
                </a:moveTo>
                <a:lnTo>
                  <a:pt x="310792" y="454025"/>
                </a:lnTo>
                <a:lnTo>
                  <a:pt x="310792" y="567963"/>
                </a:lnTo>
                <a:lnTo>
                  <a:pt x="198437" y="567963"/>
                </a:lnTo>
                <a:close/>
                <a:moveTo>
                  <a:pt x="0" y="368300"/>
                </a:moveTo>
                <a:lnTo>
                  <a:pt x="56911" y="368300"/>
                </a:lnTo>
                <a:lnTo>
                  <a:pt x="56911" y="849662"/>
                </a:lnTo>
                <a:lnTo>
                  <a:pt x="737678" y="849662"/>
                </a:lnTo>
                <a:lnTo>
                  <a:pt x="737678" y="736062"/>
                </a:lnTo>
                <a:lnTo>
                  <a:pt x="850779" y="736062"/>
                </a:lnTo>
                <a:lnTo>
                  <a:pt x="850779" y="368300"/>
                </a:lnTo>
                <a:lnTo>
                  <a:pt x="907690" y="368300"/>
                </a:lnTo>
                <a:lnTo>
                  <a:pt x="907690" y="776325"/>
                </a:lnTo>
                <a:lnTo>
                  <a:pt x="777660" y="906103"/>
                </a:lnTo>
                <a:lnTo>
                  <a:pt x="0" y="906103"/>
                </a:lnTo>
                <a:close/>
                <a:moveTo>
                  <a:pt x="227283" y="0"/>
                </a:moveTo>
                <a:lnTo>
                  <a:pt x="283833" y="0"/>
                </a:lnTo>
                <a:lnTo>
                  <a:pt x="283833" y="227301"/>
                </a:lnTo>
                <a:lnTo>
                  <a:pt x="340384" y="113650"/>
                </a:lnTo>
                <a:lnTo>
                  <a:pt x="624217" y="113650"/>
                </a:lnTo>
                <a:lnTo>
                  <a:pt x="624217" y="0"/>
                </a:lnTo>
                <a:lnTo>
                  <a:pt x="680768" y="0"/>
                </a:lnTo>
                <a:lnTo>
                  <a:pt x="680768" y="227301"/>
                </a:lnTo>
                <a:lnTo>
                  <a:pt x="737678" y="113650"/>
                </a:lnTo>
                <a:lnTo>
                  <a:pt x="834571" y="113650"/>
                </a:lnTo>
                <a:lnTo>
                  <a:pt x="907690" y="187252"/>
                </a:lnTo>
                <a:lnTo>
                  <a:pt x="907690" y="340951"/>
                </a:lnTo>
                <a:lnTo>
                  <a:pt x="0" y="340951"/>
                </a:lnTo>
                <a:lnTo>
                  <a:pt x="0" y="187252"/>
                </a:lnTo>
                <a:lnTo>
                  <a:pt x="73480" y="113650"/>
                </a:lnTo>
                <a:lnTo>
                  <a:pt x="227283" y="113650"/>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847" name="Google Shape;847;p11"/>
          <p:cNvSpPr/>
          <p:nvPr/>
        </p:nvSpPr>
        <p:spPr>
          <a:xfrm>
            <a:off x="691248" y="2181947"/>
            <a:ext cx="562469" cy="427891"/>
          </a:xfrm>
          <a:custGeom>
            <a:avLst/>
            <a:gdLst/>
            <a:ahLst/>
            <a:cxnLst/>
            <a:rect l="l" t="t" r="r" b="b"/>
            <a:pathLst>
              <a:path w="2521" h="2206" extrusionOk="0">
                <a:moveTo>
                  <a:pt x="1969" y="1260"/>
                </a:moveTo>
                <a:lnTo>
                  <a:pt x="1024" y="1260"/>
                </a:lnTo>
                <a:lnTo>
                  <a:pt x="1024" y="1103"/>
                </a:lnTo>
                <a:lnTo>
                  <a:pt x="1969" y="1103"/>
                </a:lnTo>
                <a:lnTo>
                  <a:pt x="1969" y="1260"/>
                </a:lnTo>
                <a:close/>
                <a:moveTo>
                  <a:pt x="1732" y="1575"/>
                </a:moveTo>
                <a:lnTo>
                  <a:pt x="1260" y="1575"/>
                </a:lnTo>
                <a:lnTo>
                  <a:pt x="1260" y="1418"/>
                </a:lnTo>
                <a:lnTo>
                  <a:pt x="1732" y="1418"/>
                </a:lnTo>
                <a:lnTo>
                  <a:pt x="1732" y="1575"/>
                </a:lnTo>
                <a:close/>
                <a:moveTo>
                  <a:pt x="2395" y="473"/>
                </a:moveTo>
                <a:lnTo>
                  <a:pt x="597" y="473"/>
                </a:lnTo>
                <a:lnTo>
                  <a:pt x="472" y="598"/>
                </a:lnTo>
                <a:lnTo>
                  <a:pt x="472" y="1890"/>
                </a:lnTo>
                <a:lnTo>
                  <a:pt x="472" y="1890"/>
                </a:lnTo>
                <a:cubicBezTo>
                  <a:pt x="472" y="1977"/>
                  <a:pt x="402" y="2048"/>
                  <a:pt x="315" y="2048"/>
                </a:cubicBezTo>
                <a:lnTo>
                  <a:pt x="315" y="2048"/>
                </a:lnTo>
                <a:cubicBezTo>
                  <a:pt x="228" y="2048"/>
                  <a:pt x="158" y="1977"/>
                  <a:pt x="158" y="1890"/>
                </a:cubicBezTo>
                <a:lnTo>
                  <a:pt x="158" y="191"/>
                </a:lnTo>
                <a:lnTo>
                  <a:pt x="190" y="158"/>
                </a:lnTo>
                <a:lnTo>
                  <a:pt x="842" y="158"/>
                </a:lnTo>
                <a:lnTo>
                  <a:pt x="1078" y="315"/>
                </a:lnTo>
                <a:lnTo>
                  <a:pt x="1857" y="315"/>
                </a:lnTo>
                <a:lnTo>
                  <a:pt x="1890" y="348"/>
                </a:lnTo>
                <a:lnTo>
                  <a:pt x="1890" y="394"/>
                </a:lnTo>
                <a:lnTo>
                  <a:pt x="2047" y="394"/>
                </a:lnTo>
                <a:lnTo>
                  <a:pt x="2047" y="283"/>
                </a:lnTo>
                <a:lnTo>
                  <a:pt x="1922" y="158"/>
                </a:lnTo>
                <a:lnTo>
                  <a:pt x="1126" y="158"/>
                </a:lnTo>
                <a:lnTo>
                  <a:pt x="890" y="0"/>
                </a:lnTo>
                <a:lnTo>
                  <a:pt x="125" y="0"/>
                </a:lnTo>
                <a:lnTo>
                  <a:pt x="0" y="125"/>
                </a:lnTo>
                <a:lnTo>
                  <a:pt x="0" y="1890"/>
                </a:lnTo>
                <a:lnTo>
                  <a:pt x="0" y="1890"/>
                </a:lnTo>
                <a:cubicBezTo>
                  <a:pt x="0" y="2064"/>
                  <a:pt x="142" y="2205"/>
                  <a:pt x="315" y="2205"/>
                </a:cubicBezTo>
                <a:lnTo>
                  <a:pt x="2205" y="2205"/>
                </a:lnTo>
                <a:lnTo>
                  <a:pt x="2205" y="2205"/>
                </a:lnTo>
                <a:cubicBezTo>
                  <a:pt x="2378" y="2205"/>
                  <a:pt x="2520" y="2064"/>
                  <a:pt x="2520" y="1890"/>
                </a:cubicBezTo>
                <a:lnTo>
                  <a:pt x="2520" y="598"/>
                </a:lnTo>
                <a:lnTo>
                  <a:pt x="2395" y="473"/>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848" name="Google Shape;848;p11"/>
          <p:cNvSpPr txBox="1"/>
          <p:nvPr/>
        </p:nvSpPr>
        <p:spPr>
          <a:xfrm>
            <a:off x="1326736" y="2029430"/>
            <a:ext cx="3740800"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Community Support</a:t>
            </a:r>
            <a:endParaRPr/>
          </a:p>
        </p:txBody>
      </p:sp>
      <p:sp>
        <p:nvSpPr>
          <p:cNvPr id="849" name="Google Shape;849;p11"/>
          <p:cNvSpPr txBox="1"/>
          <p:nvPr/>
        </p:nvSpPr>
        <p:spPr>
          <a:xfrm>
            <a:off x="1326736" y="3668927"/>
            <a:ext cx="3740800"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Versatility</a:t>
            </a:r>
            <a:endParaRPr/>
          </a:p>
        </p:txBody>
      </p:sp>
      <p:sp>
        <p:nvSpPr>
          <p:cNvPr id="850" name="Google Shape;850;p11"/>
          <p:cNvSpPr txBox="1"/>
          <p:nvPr/>
        </p:nvSpPr>
        <p:spPr>
          <a:xfrm>
            <a:off x="1326736" y="5376817"/>
            <a:ext cx="3184304"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Open Source</a:t>
            </a:r>
            <a:endParaRPr/>
          </a:p>
          <a:p>
            <a:pPr marL="0" marR="0" lvl="0" indent="0" algn="l" rtl="0">
              <a:lnSpc>
                <a:spcPct val="115000"/>
              </a:lnSpc>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51" name="Google Shape;851;p11"/>
          <p:cNvSpPr/>
          <p:nvPr/>
        </p:nvSpPr>
        <p:spPr>
          <a:xfrm>
            <a:off x="4876800" y="1828800"/>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Python has a vast community of 17.1 million developers on LinkedIn (Oct 2023), providing ample resources for support.</a:t>
            </a:r>
            <a:endParaRPr/>
          </a:p>
        </p:txBody>
      </p:sp>
      <p:sp>
        <p:nvSpPr>
          <p:cNvPr id="852" name="Google Shape;852;p11"/>
          <p:cNvSpPr/>
          <p:nvPr/>
        </p:nvSpPr>
        <p:spPr>
          <a:xfrm>
            <a:off x="4876800" y="3398229"/>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Python excels in versatile test automation, covering web, API, and mobile testing.</a:t>
            </a:r>
            <a:endParaRPr/>
          </a:p>
        </p:txBody>
      </p:sp>
      <p:sp>
        <p:nvSpPr>
          <p:cNvPr id="853" name="Google Shape;853;p11"/>
          <p:cNvSpPr/>
          <p:nvPr/>
        </p:nvSpPr>
        <p:spPr>
          <a:xfrm>
            <a:off x="4876800" y="5097828"/>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Python's open-source nature is cost-effective for organizations with free access to its code.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12"/>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2.1.2(a) Python For Automation Test : Limitations</a:t>
            </a:r>
            <a:endParaRPr/>
          </a:p>
        </p:txBody>
      </p:sp>
      <p:sp>
        <p:nvSpPr>
          <p:cNvPr id="859" name="Google Shape;859;p12"/>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key limitations of Python as a scripting language for test automation:</a:t>
            </a:r>
            <a:endParaRPr/>
          </a:p>
          <a:p>
            <a:pPr marL="0" lvl="0" indent="0" algn="l" rtl="0">
              <a:lnSpc>
                <a:spcPct val="100000"/>
              </a:lnSpc>
              <a:spcBef>
                <a:spcPts val="1200"/>
              </a:spcBef>
              <a:spcAft>
                <a:spcPts val="0"/>
              </a:spcAft>
              <a:buClr>
                <a:schemeClr val="dk1"/>
              </a:buClr>
              <a:buSzPts val="1800"/>
              <a:buNone/>
            </a:pPr>
            <a:endParaRPr/>
          </a:p>
        </p:txBody>
      </p:sp>
      <p:sp>
        <p:nvSpPr>
          <p:cNvPr id="860" name="Google Shape;860;p12"/>
          <p:cNvSpPr/>
          <p:nvPr/>
        </p:nvSpPr>
        <p:spPr>
          <a:xfrm>
            <a:off x="381000" y="1960725"/>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4DADB5"/>
          </a:solidFill>
          <a:ln>
            <a:noFill/>
          </a:ln>
        </p:spPr>
        <p:txBody>
          <a:bodyPr spcFirstLastPara="1" wrap="square" lIns="0" tIns="0" rIns="0" bIns="0" anchor="ctr" anchorCtr="0">
            <a:noAutofit/>
          </a:bodyPr>
          <a:lstStyle/>
          <a:p>
            <a:pPr marL="173038" marR="0" lvl="0" indent="0" algn="l" rtl="0">
              <a:lnSpc>
                <a:spcPct val="115000"/>
              </a:lnSpc>
              <a:spcBef>
                <a:spcPts val="0"/>
              </a:spcBef>
              <a:spcAft>
                <a:spcPts val="0"/>
              </a:spcAft>
              <a:buNone/>
            </a:pPr>
            <a:r>
              <a:rPr lang="en-US" sz="2000" b="0" i="0" u="none" strike="noStrike" cap="none">
                <a:solidFill>
                  <a:schemeClr val="lt1"/>
                </a:solidFill>
                <a:latin typeface="Arial"/>
                <a:ea typeface="Arial"/>
                <a:cs typeface="Arial"/>
                <a:sym typeface="Arial"/>
              </a:rPr>
              <a:t>Speed</a:t>
            </a:r>
            <a:endParaRPr sz="2000" b="0" i="0" u="none" strike="noStrike" cap="none">
              <a:solidFill>
                <a:schemeClr val="lt1"/>
              </a:solidFill>
              <a:latin typeface="Lato Light"/>
              <a:ea typeface="Lato Light"/>
              <a:cs typeface="Lato Light"/>
              <a:sym typeface="Lato Light"/>
            </a:endParaRPr>
          </a:p>
        </p:txBody>
      </p:sp>
      <p:sp>
        <p:nvSpPr>
          <p:cNvPr id="861" name="Google Shape;861;p12"/>
          <p:cNvSpPr/>
          <p:nvPr/>
        </p:nvSpPr>
        <p:spPr>
          <a:xfrm>
            <a:off x="381000" y="3534553"/>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3984A3"/>
          </a:solidFill>
          <a:ln>
            <a:noFill/>
          </a:ln>
        </p:spPr>
        <p:txBody>
          <a:bodyPr spcFirstLastPara="1" wrap="square" lIns="0" tIns="0" rIns="0" bIns="0" anchor="ctr" anchorCtr="0">
            <a:noAutofit/>
          </a:bodyPr>
          <a:lstStyle/>
          <a:p>
            <a:pPr marL="173038" marR="0" lvl="0" indent="0" algn="l" rtl="0">
              <a:lnSpc>
                <a:spcPct val="100000"/>
              </a:lnSpc>
              <a:spcBef>
                <a:spcPts val="0"/>
              </a:spcBef>
              <a:spcAft>
                <a:spcPts val="0"/>
              </a:spcAft>
              <a:buNone/>
            </a:pPr>
            <a:r>
              <a:rPr lang="en-US" sz="2000" b="0" i="0" u="none" strike="noStrike" cap="none">
                <a:solidFill>
                  <a:schemeClr val="lt1"/>
                </a:solidFill>
                <a:latin typeface="Arial"/>
                <a:ea typeface="Arial"/>
                <a:cs typeface="Arial"/>
                <a:sym typeface="Arial"/>
              </a:rPr>
              <a:t>Global Interpreter Lock</a:t>
            </a:r>
            <a:endParaRPr/>
          </a:p>
        </p:txBody>
      </p:sp>
      <p:sp>
        <p:nvSpPr>
          <p:cNvPr id="862" name="Google Shape;862;p12"/>
          <p:cNvSpPr/>
          <p:nvPr/>
        </p:nvSpPr>
        <p:spPr>
          <a:xfrm>
            <a:off x="379848" y="5234152"/>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2B526A"/>
          </a:solidFill>
          <a:ln>
            <a:noFill/>
          </a:ln>
        </p:spPr>
        <p:txBody>
          <a:bodyPr spcFirstLastPara="1" wrap="square" lIns="0" tIns="0" rIns="0" bIns="0" anchor="ctr" anchorCtr="0">
            <a:noAutofit/>
          </a:bodyPr>
          <a:lstStyle/>
          <a:p>
            <a:pPr marL="92075" marR="0" lvl="0" indent="0" algn="l" rtl="0">
              <a:lnSpc>
                <a:spcPct val="115000"/>
              </a:lnSpc>
              <a:spcBef>
                <a:spcPts val="0"/>
              </a:spcBef>
              <a:spcAft>
                <a:spcPts val="0"/>
              </a:spcAft>
              <a:buNone/>
            </a:pPr>
            <a:r>
              <a:rPr lang="en-US" sz="2000" b="0" i="0" u="none" strike="noStrike" cap="none">
                <a:solidFill>
                  <a:schemeClr val="lt1"/>
                </a:solidFill>
                <a:latin typeface="Arial"/>
                <a:ea typeface="Arial"/>
                <a:cs typeface="Arial"/>
                <a:sym typeface="Arial"/>
              </a:rPr>
              <a:t>Less Support for GUI Testing</a:t>
            </a:r>
            <a:endParaRPr/>
          </a:p>
        </p:txBody>
      </p:sp>
      <p:sp>
        <p:nvSpPr>
          <p:cNvPr id="863" name="Google Shape;863;p12"/>
          <p:cNvSpPr/>
          <p:nvPr/>
        </p:nvSpPr>
        <p:spPr>
          <a:xfrm>
            <a:off x="4876800" y="1828800"/>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Python may not be as fast as a compiled language.</a:t>
            </a:r>
            <a:endParaRPr/>
          </a:p>
        </p:txBody>
      </p:sp>
      <p:sp>
        <p:nvSpPr>
          <p:cNvPr id="864" name="Google Shape;864;p12"/>
          <p:cNvSpPr/>
          <p:nvPr/>
        </p:nvSpPr>
        <p:spPr>
          <a:xfrm>
            <a:off x="4876800" y="3398229"/>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Python's Global Interpreter Lock can limit the execution of multiple threads in a single process.</a:t>
            </a:r>
            <a:endParaRPr/>
          </a:p>
        </p:txBody>
      </p:sp>
      <p:sp>
        <p:nvSpPr>
          <p:cNvPr id="865" name="Google Shape;865;p12"/>
          <p:cNvSpPr/>
          <p:nvPr/>
        </p:nvSpPr>
        <p:spPr>
          <a:xfrm>
            <a:off x="4876800" y="5097828"/>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Python has limited support for GUI testing.</a:t>
            </a:r>
            <a:endParaRPr/>
          </a:p>
        </p:txBody>
      </p:sp>
      <p:pic>
        <p:nvPicPr>
          <p:cNvPr id="866" name="Google Shape;866;p12"/>
          <p:cNvPicPr preferRelativeResize="0"/>
          <p:nvPr/>
        </p:nvPicPr>
        <p:blipFill rotWithShape="1">
          <a:blip r:embed="rId3">
            <a:alphaModFix/>
          </a:blip>
          <a:srcRect l="21027" t="20759" r="20913" b="20675"/>
          <a:stretch/>
        </p:blipFill>
        <p:spPr>
          <a:xfrm>
            <a:off x="9078621" y="3329718"/>
            <a:ext cx="2685327" cy="2708746"/>
          </a:xfrm>
          <a:prstGeom prst="ellips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13"/>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2.1.2(b) Java For Automation Test</a:t>
            </a:r>
            <a:endParaRPr/>
          </a:p>
        </p:txBody>
      </p:sp>
      <p:sp>
        <p:nvSpPr>
          <p:cNvPr id="872" name="Google Shape;872;p13"/>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testing strengths of Java:</a:t>
            </a:r>
            <a:endParaRPr/>
          </a:p>
          <a:p>
            <a:pPr marL="285750" lvl="1" indent="-285750" algn="l" rtl="0">
              <a:lnSpc>
                <a:spcPct val="100000"/>
              </a:lnSpc>
              <a:spcBef>
                <a:spcPts val="1200"/>
              </a:spcBef>
              <a:spcAft>
                <a:spcPts val="0"/>
              </a:spcAft>
              <a:buClr>
                <a:schemeClr val="dk1"/>
              </a:buClr>
              <a:buSzPts val="1800"/>
              <a:buChar char="⭲"/>
            </a:pPr>
            <a:r>
              <a:rPr lang="en-US"/>
              <a:t>Java is the choice for large enterprises</a:t>
            </a:r>
            <a:endParaRPr/>
          </a:p>
          <a:p>
            <a:pPr marL="285750" lvl="1" indent="-285750" algn="l" rtl="0">
              <a:lnSpc>
                <a:spcPct val="100000"/>
              </a:lnSpc>
              <a:spcBef>
                <a:spcPts val="1200"/>
              </a:spcBef>
              <a:spcAft>
                <a:spcPts val="0"/>
              </a:spcAft>
              <a:buClr>
                <a:schemeClr val="dk1"/>
              </a:buClr>
              <a:buSzPts val="1800"/>
              <a:buChar char="⭲"/>
            </a:pPr>
            <a:r>
              <a:rPr lang="en-US"/>
              <a:t>Widely used in enterprise-level applications</a:t>
            </a:r>
            <a:endParaRPr/>
          </a:p>
          <a:p>
            <a:pPr marL="285750" lvl="1" indent="-285750" algn="l" rtl="0">
              <a:lnSpc>
                <a:spcPct val="100000"/>
              </a:lnSpc>
              <a:spcBef>
                <a:spcPts val="1200"/>
              </a:spcBef>
              <a:spcAft>
                <a:spcPts val="0"/>
              </a:spcAft>
              <a:buClr>
                <a:schemeClr val="dk1"/>
              </a:buClr>
              <a:buSzPts val="1800"/>
              <a:buChar char="⭲"/>
            </a:pPr>
            <a:r>
              <a:rPr lang="en-US"/>
              <a:t>Primary language for Android app testing</a:t>
            </a:r>
            <a:endParaRPr/>
          </a:p>
          <a:p>
            <a:pPr marL="285750" lvl="1" indent="-285750" algn="l" rtl="0">
              <a:lnSpc>
                <a:spcPct val="100000"/>
              </a:lnSpc>
              <a:spcBef>
                <a:spcPts val="1200"/>
              </a:spcBef>
              <a:spcAft>
                <a:spcPts val="0"/>
              </a:spcAft>
              <a:buClr>
                <a:schemeClr val="dk1"/>
              </a:buClr>
              <a:buSzPts val="1800"/>
              <a:buChar char="⭲"/>
            </a:pPr>
            <a:r>
              <a:rPr lang="en-US"/>
              <a:t>Popular for web testing with Selenium and API testing with RestAssured</a:t>
            </a:r>
            <a:endParaRPr/>
          </a:p>
          <a:p>
            <a:pPr marL="285750" lvl="1" indent="-285750" algn="l" rtl="0">
              <a:lnSpc>
                <a:spcPct val="100000"/>
              </a:lnSpc>
              <a:spcBef>
                <a:spcPts val="1200"/>
              </a:spcBef>
              <a:spcAft>
                <a:spcPts val="0"/>
              </a:spcAft>
              <a:buClr>
                <a:schemeClr val="dk1"/>
              </a:buClr>
              <a:buSzPts val="1800"/>
              <a:buChar char="⭲"/>
            </a:pPr>
            <a:r>
              <a:rPr lang="en-US"/>
              <a:t>Supports multiple frameworks and tools like Selenium with Java (WebDriver), Junit, TestNG, and Cucumber</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pic>
        <p:nvPicPr>
          <p:cNvPr id="873" name="Google Shape;873;p13"/>
          <p:cNvPicPr preferRelativeResize="0"/>
          <p:nvPr/>
        </p:nvPicPr>
        <p:blipFill rotWithShape="1">
          <a:blip r:embed="rId3">
            <a:alphaModFix/>
          </a:blip>
          <a:srcRect/>
          <a:stretch/>
        </p:blipFill>
        <p:spPr>
          <a:xfrm>
            <a:off x="8771295" y="4068087"/>
            <a:ext cx="2209476" cy="22094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14"/>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2.1.2(b) Java For Automation Test: Benefits</a:t>
            </a:r>
            <a:endParaRPr/>
          </a:p>
        </p:txBody>
      </p:sp>
      <p:sp>
        <p:nvSpPr>
          <p:cNvPr id="879" name="Google Shape;879;p14"/>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solidFill>
                  <a:schemeClr val="dk1"/>
                </a:solidFill>
              </a:rPr>
              <a:t>Here are the benefits of Java as a scripting language for test automation:</a:t>
            </a:r>
            <a:endParaRPr sz="2400">
              <a:solidFill>
                <a:schemeClr val="dk2"/>
              </a:solidFill>
            </a:endParaRPr>
          </a:p>
          <a:p>
            <a:pPr marL="0" lvl="0" indent="0" algn="l" rtl="0">
              <a:lnSpc>
                <a:spcPct val="100000"/>
              </a:lnSpc>
              <a:spcBef>
                <a:spcPts val="1200"/>
              </a:spcBef>
              <a:spcAft>
                <a:spcPts val="0"/>
              </a:spcAft>
              <a:buClr>
                <a:schemeClr val="dk1"/>
              </a:buClr>
              <a:buSzPts val="1800"/>
              <a:buNone/>
            </a:pPr>
            <a:endParaRPr/>
          </a:p>
        </p:txBody>
      </p:sp>
      <p:sp>
        <p:nvSpPr>
          <p:cNvPr id="880" name="Google Shape;880;p14"/>
          <p:cNvSpPr/>
          <p:nvPr/>
        </p:nvSpPr>
        <p:spPr>
          <a:xfrm>
            <a:off x="381000" y="1960725"/>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4DADB5"/>
          </a:solid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sz="2400" b="0" i="0" u="none" strike="noStrike" cap="none">
                <a:solidFill>
                  <a:schemeClr val="dk2"/>
                </a:solidFill>
                <a:latin typeface="Arial"/>
                <a:ea typeface="Arial"/>
                <a:cs typeface="Arial"/>
                <a:sym typeface="Arial"/>
              </a:rPr>
              <a:t>               </a:t>
            </a:r>
            <a:endParaRPr sz="6750" b="0" i="0" u="none" strike="noStrike" cap="none">
              <a:solidFill>
                <a:srgbClr val="B3B3B3"/>
              </a:solidFill>
              <a:latin typeface="Lato Light"/>
              <a:ea typeface="Lato Light"/>
              <a:cs typeface="Lato Light"/>
              <a:sym typeface="Lato Light"/>
            </a:endParaRPr>
          </a:p>
        </p:txBody>
      </p:sp>
      <p:sp>
        <p:nvSpPr>
          <p:cNvPr id="881" name="Google Shape;881;p14"/>
          <p:cNvSpPr/>
          <p:nvPr/>
        </p:nvSpPr>
        <p:spPr>
          <a:xfrm>
            <a:off x="381000" y="3534553"/>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3984A3"/>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B3B3B3"/>
              </a:solidFill>
              <a:latin typeface="Lato Light"/>
              <a:ea typeface="Lato Light"/>
              <a:cs typeface="Lato Light"/>
              <a:sym typeface="Lato Light"/>
            </a:endParaRPr>
          </a:p>
        </p:txBody>
      </p:sp>
      <p:sp>
        <p:nvSpPr>
          <p:cNvPr id="882" name="Google Shape;882;p14"/>
          <p:cNvSpPr/>
          <p:nvPr/>
        </p:nvSpPr>
        <p:spPr>
          <a:xfrm>
            <a:off x="437723" y="5234152"/>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2B526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B3B3B3"/>
              </a:solidFill>
              <a:latin typeface="Lato Light"/>
              <a:ea typeface="Lato Light"/>
              <a:cs typeface="Lato Light"/>
              <a:sym typeface="Lato Light"/>
            </a:endParaRPr>
          </a:p>
        </p:txBody>
      </p:sp>
      <p:sp>
        <p:nvSpPr>
          <p:cNvPr id="883" name="Google Shape;883;p14"/>
          <p:cNvSpPr/>
          <p:nvPr/>
        </p:nvSpPr>
        <p:spPr>
          <a:xfrm>
            <a:off x="761937" y="5391557"/>
            <a:ext cx="420869" cy="489503"/>
          </a:xfrm>
          <a:custGeom>
            <a:avLst/>
            <a:gdLst/>
            <a:ahLst/>
            <a:cxnLst/>
            <a:rect l="l" t="t" r="r" b="b"/>
            <a:pathLst>
              <a:path w="1889" h="2521" extrusionOk="0">
                <a:moveTo>
                  <a:pt x="1337" y="552"/>
                </a:moveTo>
                <a:lnTo>
                  <a:pt x="1337" y="190"/>
                </a:lnTo>
                <a:lnTo>
                  <a:pt x="1698" y="552"/>
                </a:lnTo>
                <a:lnTo>
                  <a:pt x="1337" y="552"/>
                </a:lnTo>
                <a:close/>
                <a:moveTo>
                  <a:pt x="1652" y="1103"/>
                </a:moveTo>
                <a:lnTo>
                  <a:pt x="1180" y="1103"/>
                </a:lnTo>
                <a:lnTo>
                  <a:pt x="1180" y="945"/>
                </a:lnTo>
                <a:lnTo>
                  <a:pt x="1652" y="945"/>
                </a:lnTo>
                <a:lnTo>
                  <a:pt x="1652" y="1103"/>
                </a:lnTo>
                <a:close/>
                <a:moveTo>
                  <a:pt x="1652" y="1732"/>
                </a:moveTo>
                <a:lnTo>
                  <a:pt x="1101" y="1732"/>
                </a:lnTo>
                <a:lnTo>
                  <a:pt x="1101" y="1575"/>
                </a:lnTo>
                <a:lnTo>
                  <a:pt x="1652" y="1575"/>
                </a:lnTo>
                <a:lnTo>
                  <a:pt x="1652" y="1732"/>
                </a:lnTo>
                <a:close/>
                <a:moveTo>
                  <a:pt x="945" y="1732"/>
                </a:moveTo>
                <a:lnTo>
                  <a:pt x="236" y="1732"/>
                </a:lnTo>
                <a:lnTo>
                  <a:pt x="236" y="1575"/>
                </a:lnTo>
                <a:lnTo>
                  <a:pt x="945" y="1575"/>
                </a:lnTo>
                <a:lnTo>
                  <a:pt x="945" y="1732"/>
                </a:lnTo>
                <a:close/>
                <a:moveTo>
                  <a:pt x="945" y="2047"/>
                </a:moveTo>
                <a:lnTo>
                  <a:pt x="236" y="2047"/>
                </a:lnTo>
                <a:lnTo>
                  <a:pt x="236" y="1890"/>
                </a:lnTo>
                <a:lnTo>
                  <a:pt x="945" y="1890"/>
                </a:lnTo>
                <a:lnTo>
                  <a:pt x="945" y="2047"/>
                </a:lnTo>
                <a:close/>
                <a:moveTo>
                  <a:pt x="236" y="1260"/>
                </a:moveTo>
                <a:lnTo>
                  <a:pt x="551" y="1260"/>
                </a:lnTo>
                <a:lnTo>
                  <a:pt x="551" y="1418"/>
                </a:lnTo>
                <a:lnTo>
                  <a:pt x="236" y="1418"/>
                </a:lnTo>
                <a:lnTo>
                  <a:pt x="236" y="1260"/>
                </a:lnTo>
                <a:close/>
                <a:moveTo>
                  <a:pt x="1416" y="1418"/>
                </a:moveTo>
                <a:lnTo>
                  <a:pt x="708" y="1418"/>
                </a:lnTo>
                <a:lnTo>
                  <a:pt x="708" y="1260"/>
                </a:lnTo>
                <a:lnTo>
                  <a:pt x="1416" y="1260"/>
                </a:lnTo>
                <a:lnTo>
                  <a:pt x="1416" y="1418"/>
                </a:lnTo>
                <a:close/>
                <a:moveTo>
                  <a:pt x="236" y="945"/>
                </a:moveTo>
                <a:lnTo>
                  <a:pt x="1022" y="945"/>
                </a:lnTo>
                <a:lnTo>
                  <a:pt x="1022" y="1103"/>
                </a:lnTo>
                <a:lnTo>
                  <a:pt x="236" y="1103"/>
                </a:lnTo>
                <a:lnTo>
                  <a:pt x="236" y="945"/>
                </a:lnTo>
                <a:close/>
                <a:moveTo>
                  <a:pt x="1370" y="0"/>
                </a:moveTo>
                <a:lnTo>
                  <a:pt x="0" y="0"/>
                </a:lnTo>
                <a:lnTo>
                  <a:pt x="0" y="2520"/>
                </a:lnTo>
                <a:lnTo>
                  <a:pt x="1888" y="2520"/>
                </a:lnTo>
                <a:lnTo>
                  <a:pt x="1888" y="519"/>
                </a:lnTo>
                <a:lnTo>
                  <a:pt x="1370" y="0"/>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884" name="Google Shape;884;p14"/>
          <p:cNvSpPr/>
          <p:nvPr/>
        </p:nvSpPr>
        <p:spPr>
          <a:xfrm>
            <a:off x="691248" y="3685008"/>
            <a:ext cx="562768" cy="489296"/>
          </a:xfrm>
          <a:custGeom>
            <a:avLst/>
            <a:gdLst/>
            <a:ahLst/>
            <a:cxnLst/>
            <a:rect l="l" t="t" r="r" b="b"/>
            <a:pathLst>
              <a:path w="907690" h="906103" extrusionOk="0">
                <a:moveTo>
                  <a:pt x="595312" y="623887"/>
                </a:moveTo>
                <a:lnTo>
                  <a:pt x="709250" y="623887"/>
                </a:lnTo>
                <a:lnTo>
                  <a:pt x="709250" y="737825"/>
                </a:lnTo>
                <a:lnTo>
                  <a:pt x="595312" y="737825"/>
                </a:lnTo>
                <a:close/>
                <a:moveTo>
                  <a:pt x="396875" y="623887"/>
                </a:moveTo>
                <a:lnTo>
                  <a:pt x="509229" y="623887"/>
                </a:lnTo>
                <a:lnTo>
                  <a:pt x="509229" y="737825"/>
                </a:lnTo>
                <a:lnTo>
                  <a:pt x="396875" y="737825"/>
                </a:lnTo>
                <a:close/>
                <a:moveTo>
                  <a:pt x="198437" y="623887"/>
                </a:moveTo>
                <a:lnTo>
                  <a:pt x="310792" y="623887"/>
                </a:lnTo>
                <a:lnTo>
                  <a:pt x="310792" y="737825"/>
                </a:lnTo>
                <a:lnTo>
                  <a:pt x="198437" y="737825"/>
                </a:lnTo>
                <a:close/>
                <a:moveTo>
                  <a:pt x="595312" y="454025"/>
                </a:moveTo>
                <a:lnTo>
                  <a:pt x="709250" y="454025"/>
                </a:lnTo>
                <a:lnTo>
                  <a:pt x="709250" y="567963"/>
                </a:lnTo>
                <a:lnTo>
                  <a:pt x="595312" y="567963"/>
                </a:lnTo>
                <a:close/>
                <a:moveTo>
                  <a:pt x="396875" y="454025"/>
                </a:moveTo>
                <a:lnTo>
                  <a:pt x="509229" y="454025"/>
                </a:lnTo>
                <a:lnTo>
                  <a:pt x="509229" y="567963"/>
                </a:lnTo>
                <a:lnTo>
                  <a:pt x="396875" y="567963"/>
                </a:lnTo>
                <a:close/>
                <a:moveTo>
                  <a:pt x="198437" y="454025"/>
                </a:moveTo>
                <a:lnTo>
                  <a:pt x="310792" y="454025"/>
                </a:lnTo>
                <a:lnTo>
                  <a:pt x="310792" y="567963"/>
                </a:lnTo>
                <a:lnTo>
                  <a:pt x="198437" y="567963"/>
                </a:lnTo>
                <a:close/>
                <a:moveTo>
                  <a:pt x="0" y="368300"/>
                </a:moveTo>
                <a:lnTo>
                  <a:pt x="56911" y="368300"/>
                </a:lnTo>
                <a:lnTo>
                  <a:pt x="56911" y="849662"/>
                </a:lnTo>
                <a:lnTo>
                  <a:pt x="737678" y="849662"/>
                </a:lnTo>
                <a:lnTo>
                  <a:pt x="737678" y="736062"/>
                </a:lnTo>
                <a:lnTo>
                  <a:pt x="850779" y="736062"/>
                </a:lnTo>
                <a:lnTo>
                  <a:pt x="850779" y="368300"/>
                </a:lnTo>
                <a:lnTo>
                  <a:pt x="907690" y="368300"/>
                </a:lnTo>
                <a:lnTo>
                  <a:pt x="907690" y="776325"/>
                </a:lnTo>
                <a:lnTo>
                  <a:pt x="777660" y="906103"/>
                </a:lnTo>
                <a:lnTo>
                  <a:pt x="0" y="906103"/>
                </a:lnTo>
                <a:close/>
                <a:moveTo>
                  <a:pt x="227283" y="0"/>
                </a:moveTo>
                <a:lnTo>
                  <a:pt x="283833" y="0"/>
                </a:lnTo>
                <a:lnTo>
                  <a:pt x="283833" y="227301"/>
                </a:lnTo>
                <a:lnTo>
                  <a:pt x="340384" y="113650"/>
                </a:lnTo>
                <a:lnTo>
                  <a:pt x="624217" y="113650"/>
                </a:lnTo>
                <a:lnTo>
                  <a:pt x="624217" y="0"/>
                </a:lnTo>
                <a:lnTo>
                  <a:pt x="680768" y="0"/>
                </a:lnTo>
                <a:lnTo>
                  <a:pt x="680768" y="227301"/>
                </a:lnTo>
                <a:lnTo>
                  <a:pt x="737678" y="113650"/>
                </a:lnTo>
                <a:lnTo>
                  <a:pt x="834571" y="113650"/>
                </a:lnTo>
                <a:lnTo>
                  <a:pt x="907690" y="187252"/>
                </a:lnTo>
                <a:lnTo>
                  <a:pt x="907690" y="340951"/>
                </a:lnTo>
                <a:lnTo>
                  <a:pt x="0" y="340951"/>
                </a:lnTo>
                <a:lnTo>
                  <a:pt x="0" y="187252"/>
                </a:lnTo>
                <a:lnTo>
                  <a:pt x="73480" y="113650"/>
                </a:lnTo>
                <a:lnTo>
                  <a:pt x="227283" y="113650"/>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885" name="Google Shape;885;p14"/>
          <p:cNvSpPr/>
          <p:nvPr/>
        </p:nvSpPr>
        <p:spPr>
          <a:xfrm>
            <a:off x="691248" y="2181947"/>
            <a:ext cx="562469" cy="427891"/>
          </a:xfrm>
          <a:custGeom>
            <a:avLst/>
            <a:gdLst/>
            <a:ahLst/>
            <a:cxnLst/>
            <a:rect l="l" t="t" r="r" b="b"/>
            <a:pathLst>
              <a:path w="2521" h="2206" extrusionOk="0">
                <a:moveTo>
                  <a:pt x="1969" y="1260"/>
                </a:moveTo>
                <a:lnTo>
                  <a:pt x="1024" y="1260"/>
                </a:lnTo>
                <a:lnTo>
                  <a:pt x="1024" y="1103"/>
                </a:lnTo>
                <a:lnTo>
                  <a:pt x="1969" y="1103"/>
                </a:lnTo>
                <a:lnTo>
                  <a:pt x="1969" y="1260"/>
                </a:lnTo>
                <a:close/>
                <a:moveTo>
                  <a:pt x="1732" y="1575"/>
                </a:moveTo>
                <a:lnTo>
                  <a:pt x="1260" y="1575"/>
                </a:lnTo>
                <a:lnTo>
                  <a:pt x="1260" y="1418"/>
                </a:lnTo>
                <a:lnTo>
                  <a:pt x="1732" y="1418"/>
                </a:lnTo>
                <a:lnTo>
                  <a:pt x="1732" y="1575"/>
                </a:lnTo>
                <a:close/>
                <a:moveTo>
                  <a:pt x="2395" y="473"/>
                </a:moveTo>
                <a:lnTo>
                  <a:pt x="597" y="473"/>
                </a:lnTo>
                <a:lnTo>
                  <a:pt x="472" y="598"/>
                </a:lnTo>
                <a:lnTo>
                  <a:pt x="472" y="1890"/>
                </a:lnTo>
                <a:lnTo>
                  <a:pt x="472" y="1890"/>
                </a:lnTo>
                <a:cubicBezTo>
                  <a:pt x="472" y="1977"/>
                  <a:pt x="402" y="2048"/>
                  <a:pt x="315" y="2048"/>
                </a:cubicBezTo>
                <a:lnTo>
                  <a:pt x="315" y="2048"/>
                </a:lnTo>
                <a:cubicBezTo>
                  <a:pt x="228" y="2048"/>
                  <a:pt x="158" y="1977"/>
                  <a:pt x="158" y="1890"/>
                </a:cubicBezTo>
                <a:lnTo>
                  <a:pt x="158" y="191"/>
                </a:lnTo>
                <a:lnTo>
                  <a:pt x="190" y="158"/>
                </a:lnTo>
                <a:lnTo>
                  <a:pt x="842" y="158"/>
                </a:lnTo>
                <a:lnTo>
                  <a:pt x="1078" y="315"/>
                </a:lnTo>
                <a:lnTo>
                  <a:pt x="1857" y="315"/>
                </a:lnTo>
                <a:lnTo>
                  <a:pt x="1890" y="348"/>
                </a:lnTo>
                <a:lnTo>
                  <a:pt x="1890" y="394"/>
                </a:lnTo>
                <a:lnTo>
                  <a:pt x="2047" y="394"/>
                </a:lnTo>
                <a:lnTo>
                  <a:pt x="2047" y="283"/>
                </a:lnTo>
                <a:lnTo>
                  <a:pt x="1922" y="158"/>
                </a:lnTo>
                <a:lnTo>
                  <a:pt x="1126" y="158"/>
                </a:lnTo>
                <a:lnTo>
                  <a:pt x="890" y="0"/>
                </a:lnTo>
                <a:lnTo>
                  <a:pt x="125" y="0"/>
                </a:lnTo>
                <a:lnTo>
                  <a:pt x="0" y="125"/>
                </a:lnTo>
                <a:lnTo>
                  <a:pt x="0" y="1890"/>
                </a:lnTo>
                <a:lnTo>
                  <a:pt x="0" y="1890"/>
                </a:lnTo>
                <a:cubicBezTo>
                  <a:pt x="0" y="2064"/>
                  <a:pt x="142" y="2205"/>
                  <a:pt x="315" y="2205"/>
                </a:cubicBezTo>
                <a:lnTo>
                  <a:pt x="2205" y="2205"/>
                </a:lnTo>
                <a:lnTo>
                  <a:pt x="2205" y="2205"/>
                </a:lnTo>
                <a:cubicBezTo>
                  <a:pt x="2378" y="2205"/>
                  <a:pt x="2520" y="2064"/>
                  <a:pt x="2520" y="1890"/>
                </a:cubicBezTo>
                <a:lnTo>
                  <a:pt x="2520" y="598"/>
                </a:lnTo>
                <a:lnTo>
                  <a:pt x="2395" y="473"/>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886" name="Google Shape;886;p14"/>
          <p:cNvSpPr txBox="1"/>
          <p:nvPr/>
        </p:nvSpPr>
        <p:spPr>
          <a:xfrm>
            <a:off x="1326736" y="2075730"/>
            <a:ext cx="3740800"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Platform Independence</a:t>
            </a:r>
            <a:endParaRPr/>
          </a:p>
        </p:txBody>
      </p:sp>
      <p:sp>
        <p:nvSpPr>
          <p:cNvPr id="887" name="Google Shape;887;p14"/>
          <p:cNvSpPr txBox="1"/>
          <p:nvPr/>
        </p:nvSpPr>
        <p:spPr>
          <a:xfrm>
            <a:off x="1326736" y="3511409"/>
            <a:ext cx="3184304"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Object-Oriented Programming</a:t>
            </a:r>
            <a:endParaRPr/>
          </a:p>
        </p:txBody>
      </p:sp>
      <p:sp>
        <p:nvSpPr>
          <p:cNvPr id="888" name="Google Shape;888;p14"/>
          <p:cNvSpPr txBox="1"/>
          <p:nvPr/>
        </p:nvSpPr>
        <p:spPr>
          <a:xfrm>
            <a:off x="1326736" y="5376817"/>
            <a:ext cx="3184304"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Integration Support</a:t>
            </a:r>
            <a:endParaRPr/>
          </a:p>
          <a:p>
            <a:pPr marL="0" marR="0" lvl="0" indent="0" algn="l" rtl="0">
              <a:lnSpc>
                <a:spcPct val="115000"/>
              </a:lnSpc>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89" name="Google Shape;889;p14"/>
          <p:cNvSpPr/>
          <p:nvPr/>
        </p:nvSpPr>
        <p:spPr>
          <a:xfrm>
            <a:off x="4876800" y="1828800"/>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Java's platform independence supports seamless cross-platform testing on any device with a JVM.</a:t>
            </a:r>
            <a:endParaRPr/>
          </a:p>
        </p:txBody>
      </p:sp>
      <p:sp>
        <p:nvSpPr>
          <p:cNvPr id="890" name="Google Shape;890;p14"/>
          <p:cNvSpPr/>
          <p:nvPr/>
        </p:nvSpPr>
        <p:spPr>
          <a:xfrm>
            <a:off x="4876800" y="3398229"/>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Java, an object-oriented language, enables modular and reusable code design.</a:t>
            </a:r>
            <a:endParaRPr/>
          </a:p>
        </p:txBody>
      </p:sp>
      <p:sp>
        <p:nvSpPr>
          <p:cNvPr id="891" name="Google Shape;891;p14"/>
          <p:cNvSpPr/>
          <p:nvPr/>
        </p:nvSpPr>
        <p:spPr>
          <a:xfrm>
            <a:off x="4876800" y="5097828"/>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Java integrates well with diverse tools, making it ideal for integration test automation.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15"/>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2.1.2(b) Java For Automation Test: Benefits Contd..</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897" name="Google Shape;897;p15"/>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some more benefits of Java as a scripting language for test automation:</a:t>
            </a:r>
            <a:endParaRPr/>
          </a:p>
          <a:p>
            <a:pPr marL="0" lvl="0" indent="0" algn="l" rtl="0">
              <a:lnSpc>
                <a:spcPct val="100000"/>
              </a:lnSpc>
              <a:spcBef>
                <a:spcPts val="1200"/>
              </a:spcBef>
              <a:spcAft>
                <a:spcPts val="0"/>
              </a:spcAft>
              <a:buClr>
                <a:schemeClr val="dk1"/>
              </a:buClr>
              <a:buSzPts val="1800"/>
              <a:buNone/>
            </a:pPr>
            <a:endParaRPr/>
          </a:p>
        </p:txBody>
      </p:sp>
      <p:sp>
        <p:nvSpPr>
          <p:cNvPr id="898" name="Google Shape;898;p15"/>
          <p:cNvSpPr/>
          <p:nvPr/>
        </p:nvSpPr>
        <p:spPr>
          <a:xfrm>
            <a:off x="381000" y="1960725"/>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4DADB5"/>
          </a:solid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sz="2400" b="0" i="0" u="none" strike="noStrike" cap="none">
                <a:solidFill>
                  <a:schemeClr val="dk2"/>
                </a:solidFill>
                <a:latin typeface="Arial"/>
                <a:ea typeface="Arial"/>
                <a:cs typeface="Arial"/>
                <a:sym typeface="Arial"/>
              </a:rPr>
              <a:t>               </a:t>
            </a:r>
            <a:endParaRPr sz="6750" b="0" i="0" u="none" strike="noStrike" cap="none">
              <a:solidFill>
                <a:srgbClr val="B3B3B3"/>
              </a:solidFill>
              <a:latin typeface="Lato Light"/>
              <a:ea typeface="Lato Light"/>
              <a:cs typeface="Lato Light"/>
              <a:sym typeface="Lato Light"/>
            </a:endParaRPr>
          </a:p>
        </p:txBody>
      </p:sp>
      <p:sp>
        <p:nvSpPr>
          <p:cNvPr id="899" name="Google Shape;899;p15"/>
          <p:cNvSpPr/>
          <p:nvPr/>
        </p:nvSpPr>
        <p:spPr>
          <a:xfrm>
            <a:off x="381000" y="3534553"/>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3984A3"/>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B3B3B3"/>
              </a:solidFill>
              <a:latin typeface="Lato Light"/>
              <a:ea typeface="Lato Light"/>
              <a:cs typeface="Lato Light"/>
              <a:sym typeface="Lato Light"/>
            </a:endParaRPr>
          </a:p>
        </p:txBody>
      </p:sp>
      <p:sp>
        <p:nvSpPr>
          <p:cNvPr id="900" name="Google Shape;900;p15"/>
          <p:cNvSpPr/>
          <p:nvPr/>
        </p:nvSpPr>
        <p:spPr>
          <a:xfrm>
            <a:off x="691248" y="3685008"/>
            <a:ext cx="562768" cy="489296"/>
          </a:xfrm>
          <a:custGeom>
            <a:avLst/>
            <a:gdLst/>
            <a:ahLst/>
            <a:cxnLst/>
            <a:rect l="l" t="t" r="r" b="b"/>
            <a:pathLst>
              <a:path w="907690" h="906103" extrusionOk="0">
                <a:moveTo>
                  <a:pt x="595312" y="623887"/>
                </a:moveTo>
                <a:lnTo>
                  <a:pt x="709250" y="623887"/>
                </a:lnTo>
                <a:lnTo>
                  <a:pt x="709250" y="737825"/>
                </a:lnTo>
                <a:lnTo>
                  <a:pt x="595312" y="737825"/>
                </a:lnTo>
                <a:close/>
                <a:moveTo>
                  <a:pt x="396875" y="623887"/>
                </a:moveTo>
                <a:lnTo>
                  <a:pt x="509229" y="623887"/>
                </a:lnTo>
                <a:lnTo>
                  <a:pt x="509229" y="737825"/>
                </a:lnTo>
                <a:lnTo>
                  <a:pt x="396875" y="737825"/>
                </a:lnTo>
                <a:close/>
                <a:moveTo>
                  <a:pt x="198437" y="623887"/>
                </a:moveTo>
                <a:lnTo>
                  <a:pt x="310792" y="623887"/>
                </a:lnTo>
                <a:lnTo>
                  <a:pt x="310792" y="737825"/>
                </a:lnTo>
                <a:lnTo>
                  <a:pt x="198437" y="737825"/>
                </a:lnTo>
                <a:close/>
                <a:moveTo>
                  <a:pt x="595312" y="454025"/>
                </a:moveTo>
                <a:lnTo>
                  <a:pt x="709250" y="454025"/>
                </a:lnTo>
                <a:lnTo>
                  <a:pt x="709250" y="567963"/>
                </a:lnTo>
                <a:lnTo>
                  <a:pt x="595312" y="567963"/>
                </a:lnTo>
                <a:close/>
                <a:moveTo>
                  <a:pt x="396875" y="454025"/>
                </a:moveTo>
                <a:lnTo>
                  <a:pt x="509229" y="454025"/>
                </a:lnTo>
                <a:lnTo>
                  <a:pt x="509229" y="567963"/>
                </a:lnTo>
                <a:lnTo>
                  <a:pt x="396875" y="567963"/>
                </a:lnTo>
                <a:close/>
                <a:moveTo>
                  <a:pt x="198437" y="454025"/>
                </a:moveTo>
                <a:lnTo>
                  <a:pt x="310792" y="454025"/>
                </a:lnTo>
                <a:lnTo>
                  <a:pt x="310792" y="567963"/>
                </a:lnTo>
                <a:lnTo>
                  <a:pt x="198437" y="567963"/>
                </a:lnTo>
                <a:close/>
                <a:moveTo>
                  <a:pt x="0" y="368300"/>
                </a:moveTo>
                <a:lnTo>
                  <a:pt x="56911" y="368300"/>
                </a:lnTo>
                <a:lnTo>
                  <a:pt x="56911" y="849662"/>
                </a:lnTo>
                <a:lnTo>
                  <a:pt x="737678" y="849662"/>
                </a:lnTo>
                <a:lnTo>
                  <a:pt x="737678" y="736062"/>
                </a:lnTo>
                <a:lnTo>
                  <a:pt x="850779" y="736062"/>
                </a:lnTo>
                <a:lnTo>
                  <a:pt x="850779" y="368300"/>
                </a:lnTo>
                <a:lnTo>
                  <a:pt x="907690" y="368300"/>
                </a:lnTo>
                <a:lnTo>
                  <a:pt x="907690" y="776325"/>
                </a:lnTo>
                <a:lnTo>
                  <a:pt x="777660" y="906103"/>
                </a:lnTo>
                <a:lnTo>
                  <a:pt x="0" y="906103"/>
                </a:lnTo>
                <a:close/>
                <a:moveTo>
                  <a:pt x="227283" y="0"/>
                </a:moveTo>
                <a:lnTo>
                  <a:pt x="283833" y="0"/>
                </a:lnTo>
                <a:lnTo>
                  <a:pt x="283833" y="227301"/>
                </a:lnTo>
                <a:lnTo>
                  <a:pt x="340384" y="113650"/>
                </a:lnTo>
                <a:lnTo>
                  <a:pt x="624217" y="113650"/>
                </a:lnTo>
                <a:lnTo>
                  <a:pt x="624217" y="0"/>
                </a:lnTo>
                <a:lnTo>
                  <a:pt x="680768" y="0"/>
                </a:lnTo>
                <a:lnTo>
                  <a:pt x="680768" y="227301"/>
                </a:lnTo>
                <a:lnTo>
                  <a:pt x="737678" y="113650"/>
                </a:lnTo>
                <a:lnTo>
                  <a:pt x="834571" y="113650"/>
                </a:lnTo>
                <a:lnTo>
                  <a:pt x="907690" y="187252"/>
                </a:lnTo>
                <a:lnTo>
                  <a:pt x="907690" y="340951"/>
                </a:lnTo>
                <a:lnTo>
                  <a:pt x="0" y="340951"/>
                </a:lnTo>
                <a:lnTo>
                  <a:pt x="0" y="187252"/>
                </a:lnTo>
                <a:lnTo>
                  <a:pt x="73480" y="113650"/>
                </a:lnTo>
                <a:lnTo>
                  <a:pt x="227283" y="113650"/>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901" name="Google Shape;901;p15"/>
          <p:cNvSpPr/>
          <p:nvPr/>
        </p:nvSpPr>
        <p:spPr>
          <a:xfrm>
            <a:off x="691248" y="2181947"/>
            <a:ext cx="562469" cy="427891"/>
          </a:xfrm>
          <a:custGeom>
            <a:avLst/>
            <a:gdLst/>
            <a:ahLst/>
            <a:cxnLst/>
            <a:rect l="l" t="t" r="r" b="b"/>
            <a:pathLst>
              <a:path w="2521" h="2206" extrusionOk="0">
                <a:moveTo>
                  <a:pt x="1969" y="1260"/>
                </a:moveTo>
                <a:lnTo>
                  <a:pt x="1024" y="1260"/>
                </a:lnTo>
                <a:lnTo>
                  <a:pt x="1024" y="1103"/>
                </a:lnTo>
                <a:lnTo>
                  <a:pt x="1969" y="1103"/>
                </a:lnTo>
                <a:lnTo>
                  <a:pt x="1969" y="1260"/>
                </a:lnTo>
                <a:close/>
                <a:moveTo>
                  <a:pt x="1732" y="1575"/>
                </a:moveTo>
                <a:lnTo>
                  <a:pt x="1260" y="1575"/>
                </a:lnTo>
                <a:lnTo>
                  <a:pt x="1260" y="1418"/>
                </a:lnTo>
                <a:lnTo>
                  <a:pt x="1732" y="1418"/>
                </a:lnTo>
                <a:lnTo>
                  <a:pt x="1732" y="1575"/>
                </a:lnTo>
                <a:close/>
                <a:moveTo>
                  <a:pt x="2395" y="473"/>
                </a:moveTo>
                <a:lnTo>
                  <a:pt x="597" y="473"/>
                </a:lnTo>
                <a:lnTo>
                  <a:pt x="472" y="598"/>
                </a:lnTo>
                <a:lnTo>
                  <a:pt x="472" y="1890"/>
                </a:lnTo>
                <a:lnTo>
                  <a:pt x="472" y="1890"/>
                </a:lnTo>
                <a:cubicBezTo>
                  <a:pt x="472" y="1977"/>
                  <a:pt x="402" y="2048"/>
                  <a:pt x="315" y="2048"/>
                </a:cubicBezTo>
                <a:lnTo>
                  <a:pt x="315" y="2048"/>
                </a:lnTo>
                <a:cubicBezTo>
                  <a:pt x="228" y="2048"/>
                  <a:pt x="158" y="1977"/>
                  <a:pt x="158" y="1890"/>
                </a:cubicBezTo>
                <a:lnTo>
                  <a:pt x="158" y="191"/>
                </a:lnTo>
                <a:lnTo>
                  <a:pt x="190" y="158"/>
                </a:lnTo>
                <a:lnTo>
                  <a:pt x="842" y="158"/>
                </a:lnTo>
                <a:lnTo>
                  <a:pt x="1078" y="315"/>
                </a:lnTo>
                <a:lnTo>
                  <a:pt x="1857" y="315"/>
                </a:lnTo>
                <a:lnTo>
                  <a:pt x="1890" y="348"/>
                </a:lnTo>
                <a:lnTo>
                  <a:pt x="1890" y="394"/>
                </a:lnTo>
                <a:lnTo>
                  <a:pt x="2047" y="394"/>
                </a:lnTo>
                <a:lnTo>
                  <a:pt x="2047" y="283"/>
                </a:lnTo>
                <a:lnTo>
                  <a:pt x="1922" y="158"/>
                </a:lnTo>
                <a:lnTo>
                  <a:pt x="1126" y="158"/>
                </a:lnTo>
                <a:lnTo>
                  <a:pt x="890" y="0"/>
                </a:lnTo>
                <a:lnTo>
                  <a:pt x="125" y="0"/>
                </a:lnTo>
                <a:lnTo>
                  <a:pt x="0" y="125"/>
                </a:lnTo>
                <a:lnTo>
                  <a:pt x="0" y="1890"/>
                </a:lnTo>
                <a:lnTo>
                  <a:pt x="0" y="1890"/>
                </a:lnTo>
                <a:cubicBezTo>
                  <a:pt x="0" y="2064"/>
                  <a:pt x="142" y="2205"/>
                  <a:pt x="315" y="2205"/>
                </a:cubicBezTo>
                <a:lnTo>
                  <a:pt x="2205" y="2205"/>
                </a:lnTo>
                <a:lnTo>
                  <a:pt x="2205" y="2205"/>
                </a:lnTo>
                <a:cubicBezTo>
                  <a:pt x="2378" y="2205"/>
                  <a:pt x="2520" y="2064"/>
                  <a:pt x="2520" y="1890"/>
                </a:cubicBezTo>
                <a:lnTo>
                  <a:pt x="2520" y="598"/>
                </a:lnTo>
                <a:lnTo>
                  <a:pt x="2395" y="473"/>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902" name="Google Shape;902;p15"/>
          <p:cNvSpPr txBox="1"/>
          <p:nvPr/>
        </p:nvSpPr>
        <p:spPr>
          <a:xfrm>
            <a:off x="1326736" y="2075730"/>
            <a:ext cx="3740800"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Vast Libraries</a:t>
            </a:r>
            <a:endParaRPr sz="1700" b="0" i="0" u="none" strike="noStrike" cap="none">
              <a:solidFill>
                <a:schemeClr val="lt1"/>
              </a:solidFill>
              <a:latin typeface="Arial"/>
              <a:ea typeface="Arial"/>
              <a:cs typeface="Arial"/>
              <a:sym typeface="Arial"/>
            </a:endParaRPr>
          </a:p>
        </p:txBody>
      </p:sp>
      <p:sp>
        <p:nvSpPr>
          <p:cNvPr id="903" name="Google Shape;903;p15"/>
          <p:cNvSpPr txBox="1"/>
          <p:nvPr/>
        </p:nvSpPr>
        <p:spPr>
          <a:xfrm>
            <a:off x="1326736" y="3685008"/>
            <a:ext cx="3184304"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Community Support</a:t>
            </a:r>
            <a:endParaRPr sz="1700" b="0" i="0" u="none" strike="noStrike" cap="none">
              <a:solidFill>
                <a:schemeClr val="lt1"/>
              </a:solidFill>
              <a:latin typeface="Arial"/>
              <a:ea typeface="Arial"/>
              <a:cs typeface="Arial"/>
              <a:sym typeface="Arial"/>
            </a:endParaRPr>
          </a:p>
          <a:p>
            <a:pPr marL="0" marR="0" lvl="0" indent="0" algn="l" rtl="0">
              <a:lnSpc>
                <a:spcPct val="115000"/>
              </a:lnSpc>
              <a:spcBef>
                <a:spcPts val="0"/>
              </a:spcBef>
              <a:spcAft>
                <a:spcPts val="0"/>
              </a:spcAft>
              <a:buNone/>
            </a:pPr>
            <a:endParaRPr sz="1700" b="0" i="0" u="none" strike="noStrike" cap="none">
              <a:solidFill>
                <a:schemeClr val="lt1"/>
              </a:solidFill>
              <a:latin typeface="Arial"/>
              <a:ea typeface="Arial"/>
              <a:cs typeface="Arial"/>
              <a:sym typeface="Arial"/>
            </a:endParaRPr>
          </a:p>
        </p:txBody>
      </p:sp>
      <p:sp>
        <p:nvSpPr>
          <p:cNvPr id="904" name="Google Shape;904;p15"/>
          <p:cNvSpPr/>
          <p:nvPr/>
        </p:nvSpPr>
        <p:spPr>
          <a:xfrm>
            <a:off x="4876800" y="1828800"/>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Java offers robust test automation support with extensive libraries like Selenium, JUnit, TestNG, and Apache Maven.</a:t>
            </a:r>
            <a:endParaRPr/>
          </a:p>
        </p:txBody>
      </p:sp>
      <p:sp>
        <p:nvSpPr>
          <p:cNvPr id="905" name="Google Shape;905;p15"/>
          <p:cNvSpPr/>
          <p:nvPr/>
        </p:nvSpPr>
        <p:spPr>
          <a:xfrm>
            <a:off x="4876800" y="3398229"/>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Java has a thriving community of 17 million developers on LinkedIn (Oct 2023), offering abundant resources and support.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sp>
        <p:nvSpPr>
          <p:cNvPr id="910" name="Google Shape;910;p16"/>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2.1.2(b) Java For Automation Test: Limitations</a:t>
            </a:r>
            <a:endParaRPr/>
          </a:p>
        </p:txBody>
      </p:sp>
      <p:sp>
        <p:nvSpPr>
          <p:cNvPr id="911" name="Google Shape;911;p16"/>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key limitations of Java as a scripting language for test automation:</a:t>
            </a:r>
            <a:endParaRPr/>
          </a:p>
          <a:p>
            <a:pPr marL="0" lvl="0" indent="0" algn="l" rtl="0">
              <a:lnSpc>
                <a:spcPct val="100000"/>
              </a:lnSpc>
              <a:spcBef>
                <a:spcPts val="1200"/>
              </a:spcBef>
              <a:spcAft>
                <a:spcPts val="0"/>
              </a:spcAft>
              <a:buClr>
                <a:schemeClr val="dk1"/>
              </a:buClr>
              <a:buSzPts val="1800"/>
              <a:buNone/>
            </a:pPr>
            <a:endParaRPr/>
          </a:p>
        </p:txBody>
      </p:sp>
      <p:sp>
        <p:nvSpPr>
          <p:cNvPr id="912" name="Google Shape;912;p16"/>
          <p:cNvSpPr/>
          <p:nvPr/>
        </p:nvSpPr>
        <p:spPr>
          <a:xfrm>
            <a:off x="381000" y="1960725"/>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4DADB5"/>
          </a:solidFill>
          <a:ln>
            <a:noFill/>
          </a:ln>
        </p:spPr>
        <p:txBody>
          <a:bodyPr spcFirstLastPara="1" wrap="square" lIns="0" tIns="0" rIns="0" bIns="0" anchor="ctr" anchorCtr="0">
            <a:noAutofit/>
          </a:bodyPr>
          <a:lstStyle/>
          <a:p>
            <a:pPr marL="173038" marR="0" lvl="0" indent="0" algn="l" rtl="0">
              <a:lnSpc>
                <a:spcPct val="115000"/>
              </a:lnSpc>
              <a:spcBef>
                <a:spcPts val="0"/>
              </a:spcBef>
              <a:spcAft>
                <a:spcPts val="0"/>
              </a:spcAft>
              <a:buNone/>
            </a:pPr>
            <a:r>
              <a:rPr lang="en-US" sz="2000" b="0" i="0" u="none" strike="noStrike" cap="none">
                <a:solidFill>
                  <a:schemeClr val="lt1"/>
                </a:solidFill>
                <a:latin typeface="Arial"/>
                <a:ea typeface="Arial"/>
                <a:cs typeface="Arial"/>
                <a:sym typeface="Arial"/>
              </a:rPr>
              <a:t> Startup Speed</a:t>
            </a:r>
            <a:endParaRPr sz="2000" b="0" i="0" u="none" strike="noStrike" cap="none">
              <a:solidFill>
                <a:schemeClr val="lt1"/>
              </a:solidFill>
              <a:latin typeface="Lato Light"/>
              <a:ea typeface="Lato Light"/>
              <a:cs typeface="Lato Light"/>
              <a:sym typeface="Lato Light"/>
            </a:endParaRPr>
          </a:p>
        </p:txBody>
      </p:sp>
      <p:sp>
        <p:nvSpPr>
          <p:cNvPr id="913" name="Google Shape;913;p16"/>
          <p:cNvSpPr/>
          <p:nvPr/>
        </p:nvSpPr>
        <p:spPr>
          <a:xfrm>
            <a:off x="381000" y="3534553"/>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3984A3"/>
          </a:solidFill>
          <a:ln>
            <a:noFill/>
          </a:ln>
        </p:spPr>
        <p:txBody>
          <a:bodyPr spcFirstLastPara="1" wrap="square" lIns="0" tIns="0" rIns="0" bIns="0" anchor="ctr" anchorCtr="0">
            <a:noAutofit/>
          </a:bodyPr>
          <a:lstStyle/>
          <a:p>
            <a:pPr marL="173038" marR="0" lvl="0" indent="0" algn="l" rtl="0">
              <a:lnSpc>
                <a:spcPct val="100000"/>
              </a:lnSpc>
              <a:spcBef>
                <a:spcPts val="0"/>
              </a:spcBef>
              <a:spcAft>
                <a:spcPts val="0"/>
              </a:spcAft>
              <a:buNone/>
            </a:pPr>
            <a:r>
              <a:rPr lang="en-US" sz="2000" b="0" i="0" u="none" strike="noStrike" cap="none">
                <a:solidFill>
                  <a:schemeClr val="lt1"/>
                </a:solidFill>
                <a:latin typeface="Arial"/>
                <a:ea typeface="Arial"/>
                <a:cs typeface="Arial"/>
                <a:sym typeface="Arial"/>
              </a:rPr>
              <a:t> Static Typing</a:t>
            </a:r>
            <a:endParaRPr/>
          </a:p>
        </p:txBody>
      </p:sp>
      <p:sp>
        <p:nvSpPr>
          <p:cNvPr id="914" name="Google Shape;914;p16"/>
          <p:cNvSpPr/>
          <p:nvPr/>
        </p:nvSpPr>
        <p:spPr>
          <a:xfrm>
            <a:off x="379848" y="5234152"/>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2B526A"/>
          </a:solidFill>
          <a:ln>
            <a:noFill/>
          </a:ln>
        </p:spPr>
        <p:txBody>
          <a:bodyPr spcFirstLastPara="1" wrap="square" lIns="0" tIns="0" rIns="0" bIns="0" anchor="ctr" anchorCtr="0">
            <a:noAutofit/>
          </a:bodyPr>
          <a:lstStyle/>
          <a:p>
            <a:pPr marL="92075" marR="0" lvl="0" indent="0" algn="l" rtl="0">
              <a:lnSpc>
                <a:spcPct val="115000"/>
              </a:lnSpc>
              <a:spcBef>
                <a:spcPts val="0"/>
              </a:spcBef>
              <a:spcAft>
                <a:spcPts val="0"/>
              </a:spcAft>
              <a:buNone/>
            </a:pPr>
            <a:r>
              <a:rPr lang="en-US" sz="2000" b="0" i="0" u="none" strike="noStrike" cap="none">
                <a:solidFill>
                  <a:schemeClr val="lt1"/>
                </a:solidFill>
                <a:latin typeface="Arial"/>
                <a:ea typeface="Arial"/>
                <a:cs typeface="Arial"/>
                <a:sym typeface="Arial"/>
              </a:rPr>
              <a:t> Code Size</a:t>
            </a:r>
            <a:endParaRPr/>
          </a:p>
        </p:txBody>
      </p:sp>
      <p:sp>
        <p:nvSpPr>
          <p:cNvPr id="915" name="Google Shape;915;p16"/>
          <p:cNvSpPr/>
          <p:nvPr/>
        </p:nvSpPr>
        <p:spPr>
          <a:xfrm>
            <a:off x="4876800" y="1828800"/>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dk1"/>
                </a:solidFill>
                <a:latin typeface="Arial"/>
                <a:ea typeface="Arial"/>
                <a:cs typeface="Arial"/>
                <a:sym typeface="Arial"/>
              </a:rPr>
              <a:t>The startup time of Java-based automation scripts may be slightly slower compared to other languages.</a:t>
            </a:r>
            <a:endParaRPr/>
          </a:p>
        </p:txBody>
      </p:sp>
      <p:sp>
        <p:nvSpPr>
          <p:cNvPr id="916" name="Google Shape;916;p16"/>
          <p:cNvSpPr/>
          <p:nvPr/>
        </p:nvSpPr>
        <p:spPr>
          <a:xfrm>
            <a:off x="4876800" y="3398229"/>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dk1"/>
                </a:solidFill>
                <a:latin typeface="Arial"/>
                <a:ea typeface="Arial"/>
                <a:cs typeface="Arial"/>
                <a:sym typeface="Arial"/>
              </a:rPr>
              <a:t>Many developers find static types restrictive.</a:t>
            </a:r>
            <a:endParaRPr/>
          </a:p>
        </p:txBody>
      </p:sp>
      <p:sp>
        <p:nvSpPr>
          <p:cNvPr id="917" name="Google Shape;917;p16"/>
          <p:cNvSpPr/>
          <p:nvPr/>
        </p:nvSpPr>
        <p:spPr>
          <a:xfrm>
            <a:off x="4876800" y="5097828"/>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dk1"/>
                </a:solidFill>
                <a:latin typeface="Arial"/>
                <a:ea typeface="Arial"/>
                <a:cs typeface="Arial"/>
                <a:sym typeface="Arial"/>
              </a:rPr>
              <a:t>In Java, we might need to write more lines of code to perform certain tasks.</a:t>
            </a:r>
            <a:endParaRPr/>
          </a:p>
        </p:txBody>
      </p:sp>
      <p:pic>
        <p:nvPicPr>
          <p:cNvPr id="918" name="Google Shape;918;p16"/>
          <p:cNvPicPr preferRelativeResize="0"/>
          <p:nvPr/>
        </p:nvPicPr>
        <p:blipFill rotWithShape="1">
          <a:blip r:embed="rId3">
            <a:alphaModFix/>
          </a:blip>
          <a:srcRect l="21027" t="20759" r="20913" b="20675"/>
          <a:stretch/>
        </p:blipFill>
        <p:spPr>
          <a:xfrm>
            <a:off x="9078621" y="3329718"/>
            <a:ext cx="2685327" cy="2708746"/>
          </a:xfrm>
          <a:prstGeom prst="ellipse">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17"/>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2.1.2(c) JavaScript For Automation Test</a:t>
            </a:r>
            <a:endParaRPr/>
          </a:p>
        </p:txBody>
      </p:sp>
      <p:sp>
        <p:nvSpPr>
          <p:cNvPr id="924" name="Google Shape;924;p17"/>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testing strengths of JavaScript:</a:t>
            </a:r>
            <a:endParaRPr/>
          </a:p>
          <a:p>
            <a:pPr marL="285750" lvl="1" indent="-285750" algn="l" rtl="0">
              <a:lnSpc>
                <a:spcPct val="100000"/>
              </a:lnSpc>
              <a:spcBef>
                <a:spcPts val="1200"/>
              </a:spcBef>
              <a:spcAft>
                <a:spcPts val="0"/>
              </a:spcAft>
              <a:buClr>
                <a:schemeClr val="dk1"/>
              </a:buClr>
              <a:buSzPts val="1800"/>
              <a:buChar char="⭲"/>
            </a:pPr>
            <a:r>
              <a:rPr lang="en-US"/>
              <a:t>JavaScript is powerful for web test automation.</a:t>
            </a:r>
            <a:endParaRPr/>
          </a:p>
          <a:p>
            <a:pPr marL="285750" lvl="1" indent="-285750" algn="l" rtl="0">
              <a:lnSpc>
                <a:spcPct val="100000"/>
              </a:lnSpc>
              <a:spcBef>
                <a:spcPts val="1200"/>
              </a:spcBef>
              <a:spcAft>
                <a:spcPts val="0"/>
              </a:spcAft>
              <a:buClr>
                <a:schemeClr val="dk1"/>
              </a:buClr>
              <a:buSzPts val="1800"/>
              <a:buChar char="⭲"/>
            </a:pPr>
            <a:r>
              <a:rPr lang="en-US"/>
              <a:t>Selection based on project needs, team skills, and testing requirements.</a:t>
            </a:r>
            <a:endParaRPr/>
          </a:p>
          <a:p>
            <a:pPr marL="285750" lvl="1" indent="-285750" algn="l" rtl="0">
              <a:lnSpc>
                <a:spcPct val="100000"/>
              </a:lnSpc>
              <a:spcBef>
                <a:spcPts val="1200"/>
              </a:spcBef>
              <a:spcAft>
                <a:spcPts val="0"/>
              </a:spcAft>
              <a:buClr>
                <a:schemeClr val="dk1"/>
              </a:buClr>
              <a:buSzPts val="1800"/>
              <a:buChar char="⭲"/>
            </a:pPr>
            <a:r>
              <a:rPr lang="en-US"/>
              <a:t>Mainly used in front-end testing with Selenium and Protractor.</a:t>
            </a:r>
            <a:endParaRPr/>
          </a:p>
          <a:p>
            <a:pPr marL="285750" lvl="1" indent="-285750" algn="l" rtl="0">
              <a:lnSpc>
                <a:spcPct val="100000"/>
              </a:lnSpc>
              <a:spcBef>
                <a:spcPts val="1200"/>
              </a:spcBef>
              <a:spcAft>
                <a:spcPts val="0"/>
              </a:spcAft>
              <a:buClr>
                <a:schemeClr val="dk1"/>
              </a:buClr>
              <a:buSzPts val="1800"/>
              <a:buChar char="⭲"/>
            </a:pPr>
            <a:r>
              <a:rPr lang="en-US"/>
              <a:t>Also applied in API testing with libraries like Axios.</a:t>
            </a:r>
            <a:endParaRPr/>
          </a:p>
          <a:p>
            <a:pPr marL="0" lvl="0" indent="0" algn="l" rtl="0">
              <a:lnSpc>
                <a:spcPct val="100000"/>
              </a:lnSpc>
              <a:spcBef>
                <a:spcPts val="1200"/>
              </a:spcBef>
              <a:spcAft>
                <a:spcPts val="0"/>
              </a:spcAft>
              <a:buClr>
                <a:schemeClr val="dk1"/>
              </a:buClr>
              <a:buSzPts val="1800"/>
              <a:buNone/>
            </a:pPr>
            <a:endParaRPr/>
          </a:p>
        </p:txBody>
      </p:sp>
      <p:pic>
        <p:nvPicPr>
          <p:cNvPr id="925" name="Google Shape;925;p17"/>
          <p:cNvPicPr preferRelativeResize="0"/>
          <p:nvPr/>
        </p:nvPicPr>
        <p:blipFill rotWithShape="1">
          <a:blip r:embed="rId3">
            <a:alphaModFix/>
          </a:blip>
          <a:srcRect/>
          <a:stretch/>
        </p:blipFill>
        <p:spPr>
          <a:xfrm>
            <a:off x="9011685" y="3730301"/>
            <a:ext cx="2595100" cy="25951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29"/>
        <p:cNvGrpSpPr/>
        <p:nvPr/>
      </p:nvGrpSpPr>
      <p:grpSpPr>
        <a:xfrm>
          <a:off x="0" y="0"/>
          <a:ext cx="0" cy="0"/>
          <a:chOff x="0" y="0"/>
          <a:chExt cx="0" cy="0"/>
        </a:xfrm>
      </p:grpSpPr>
      <p:sp>
        <p:nvSpPr>
          <p:cNvPr id="930" name="Google Shape;930;p18"/>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2.1.2(c) JavaScript For Automation Test: Benefits</a:t>
            </a:r>
            <a:endParaRPr/>
          </a:p>
        </p:txBody>
      </p:sp>
      <p:sp>
        <p:nvSpPr>
          <p:cNvPr id="931" name="Google Shape;931;p18"/>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benefits of JavaScript as a scripting language for test automation:</a:t>
            </a:r>
            <a:endParaRPr/>
          </a:p>
          <a:p>
            <a:pPr marL="0" lvl="0" indent="0" algn="l" rtl="0">
              <a:lnSpc>
                <a:spcPct val="100000"/>
              </a:lnSpc>
              <a:spcBef>
                <a:spcPts val="1200"/>
              </a:spcBef>
              <a:spcAft>
                <a:spcPts val="0"/>
              </a:spcAft>
              <a:buClr>
                <a:schemeClr val="dk1"/>
              </a:buClr>
              <a:buSzPts val="1800"/>
              <a:buNone/>
            </a:pPr>
            <a:endParaRPr/>
          </a:p>
        </p:txBody>
      </p:sp>
      <p:sp>
        <p:nvSpPr>
          <p:cNvPr id="932" name="Google Shape;932;p18"/>
          <p:cNvSpPr/>
          <p:nvPr/>
        </p:nvSpPr>
        <p:spPr>
          <a:xfrm>
            <a:off x="381000" y="1960725"/>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4DADB5"/>
          </a:solid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sz="2400" b="0" i="0" u="none" strike="noStrike" cap="none">
                <a:solidFill>
                  <a:schemeClr val="dk2"/>
                </a:solidFill>
                <a:latin typeface="Arial"/>
                <a:ea typeface="Arial"/>
                <a:cs typeface="Arial"/>
                <a:sym typeface="Arial"/>
              </a:rPr>
              <a:t>               </a:t>
            </a:r>
            <a:endParaRPr sz="6750" b="0" i="0" u="none" strike="noStrike" cap="none">
              <a:solidFill>
                <a:srgbClr val="B3B3B3"/>
              </a:solidFill>
              <a:latin typeface="Lato Light"/>
              <a:ea typeface="Lato Light"/>
              <a:cs typeface="Lato Light"/>
              <a:sym typeface="Lato Light"/>
            </a:endParaRPr>
          </a:p>
        </p:txBody>
      </p:sp>
      <p:sp>
        <p:nvSpPr>
          <p:cNvPr id="933" name="Google Shape;933;p18"/>
          <p:cNvSpPr/>
          <p:nvPr/>
        </p:nvSpPr>
        <p:spPr>
          <a:xfrm>
            <a:off x="381000" y="3534553"/>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3984A3"/>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B3B3B3"/>
              </a:solidFill>
              <a:latin typeface="Lato Light"/>
              <a:ea typeface="Lato Light"/>
              <a:cs typeface="Lato Light"/>
              <a:sym typeface="Lato Light"/>
            </a:endParaRPr>
          </a:p>
        </p:txBody>
      </p:sp>
      <p:sp>
        <p:nvSpPr>
          <p:cNvPr id="934" name="Google Shape;934;p18"/>
          <p:cNvSpPr/>
          <p:nvPr/>
        </p:nvSpPr>
        <p:spPr>
          <a:xfrm>
            <a:off x="437723" y="5234152"/>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2B526A"/>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B3B3B3"/>
              </a:solidFill>
              <a:latin typeface="Lato Light"/>
              <a:ea typeface="Lato Light"/>
              <a:cs typeface="Lato Light"/>
              <a:sym typeface="Lato Light"/>
            </a:endParaRPr>
          </a:p>
        </p:txBody>
      </p:sp>
      <p:sp>
        <p:nvSpPr>
          <p:cNvPr id="935" name="Google Shape;935;p18"/>
          <p:cNvSpPr/>
          <p:nvPr/>
        </p:nvSpPr>
        <p:spPr>
          <a:xfrm>
            <a:off x="761937" y="5391557"/>
            <a:ext cx="420869" cy="489503"/>
          </a:xfrm>
          <a:custGeom>
            <a:avLst/>
            <a:gdLst/>
            <a:ahLst/>
            <a:cxnLst/>
            <a:rect l="l" t="t" r="r" b="b"/>
            <a:pathLst>
              <a:path w="1889" h="2521" extrusionOk="0">
                <a:moveTo>
                  <a:pt x="1337" y="552"/>
                </a:moveTo>
                <a:lnTo>
                  <a:pt x="1337" y="190"/>
                </a:lnTo>
                <a:lnTo>
                  <a:pt x="1698" y="552"/>
                </a:lnTo>
                <a:lnTo>
                  <a:pt x="1337" y="552"/>
                </a:lnTo>
                <a:close/>
                <a:moveTo>
                  <a:pt x="1652" y="1103"/>
                </a:moveTo>
                <a:lnTo>
                  <a:pt x="1180" y="1103"/>
                </a:lnTo>
                <a:lnTo>
                  <a:pt x="1180" y="945"/>
                </a:lnTo>
                <a:lnTo>
                  <a:pt x="1652" y="945"/>
                </a:lnTo>
                <a:lnTo>
                  <a:pt x="1652" y="1103"/>
                </a:lnTo>
                <a:close/>
                <a:moveTo>
                  <a:pt x="1652" y="1732"/>
                </a:moveTo>
                <a:lnTo>
                  <a:pt x="1101" y="1732"/>
                </a:lnTo>
                <a:lnTo>
                  <a:pt x="1101" y="1575"/>
                </a:lnTo>
                <a:lnTo>
                  <a:pt x="1652" y="1575"/>
                </a:lnTo>
                <a:lnTo>
                  <a:pt x="1652" y="1732"/>
                </a:lnTo>
                <a:close/>
                <a:moveTo>
                  <a:pt x="945" y="1732"/>
                </a:moveTo>
                <a:lnTo>
                  <a:pt x="236" y="1732"/>
                </a:lnTo>
                <a:lnTo>
                  <a:pt x="236" y="1575"/>
                </a:lnTo>
                <a:lnTo>
                  <a:pt x="945" y="1575"/>
                </a:lnTo>
                <a:lnTo>
                  <a:pt x="945" y="1732"/>
                </a:lnTo>
                <a:close/>
                <a:moveTo>
                  <a:pt x="945" y="2047"/>
                </a:moveTo>
                <a:lnTo>
                  <a:pt x="236" y="2047"/>
                </a:lnTo>
                <a:lnTo>
                  <a:pt x="236" y="1890"/>
                </a:lnTo>
                <a:lnTo>
                  <a:pt x="945" y="1890"/>
                </a:lnTo>
                <a:lnTo>
                  <a:pt x="945" y="2047"/>
                </a:lnTo>
                <a:close/>
                <a:moveTo>
                  <a:pt x="236" y="1260"/>
                </a:moveTo>
                <a:lnTo>
                  <a:pt x="551" y="1260"/>
                </a:lnTo>
                <a:lnTo>
                  <a:pt x="551" y="1418"/>
                </a:lnTo>
                <a:lnTo>
                  <a:pt x="236" y="1418"/>
                </a:lnTo>
                <a:lnTo>
                  <a:pt x="236" y="1260"/>
                </a:lnTo>
                <a:close/>
                <a:moveTo>
                  <a:pt x="1416" y="1418"/>
                </a:moveTo>
                <a:lnTo>
                  <a:pt x="708" y="1418"/>
                </a:lnTo>
                <a:lnTo>
                  <a:pt x="708" y="1260"/>
                </a:lnTo>
                <a:lnTo>
                  <a:pt x="1416" y="1260"/>
                </a:lnTo>
                <a:lnTo>
                  <a:pt x="1416" y="1418"/>
                </a:lnTo>
                <a:close/>
                <a:moveTo>
                  <a:pt x="236" y="945"/>
                </a:moveTo>
                <a:lnTo>
                  <a:pt x="1022" y="945"/>
                </a:lnTo>
                <a:lnTo>
                  <a:pt x="1022" y="1103"/>
                </a:lnTo>
                <a:lnTo>
                  <a:pt x="236" y="1103"/>
                </a:lnTo>
                <a:lnTo>
                  <a:pt x="236" y="945"/>
                </a:lnTo>
                <a:close/>
                <a:moveTo>
                  <a:pt x="1370" y="0"/>
                </a:moveTo>
                <a:lnTo>
                  <a:pt x="0" y="0"/>
                </a:lnTo>
                <a:lnTo>
                  <a:pt x="0" y="2520"/>
                </a:lnTo>
                <a:lnTo>
                  <a:pt x="1888" y="2520"/>
                </a:lnTo>
                <a:lnTo>
                  <a:pt x="1888" y="519"/>
                </a:lnTo>
                <a:lnTo>
                  <a:pt x="1370" y="0"/>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936" name="Google Shape;936;p18"/>
          <p:cNvSpPr/>
          <p:nvPr/>
        </p:nvSpPr>
        <p:spPr>
          <a:xfrm>
            <a:off x="691248" y="3685008"/>
            <a:ext cx="562768" cy="489296"/>
          </a:xfrm>
          <a:custGeom>
            <a:avLst/>
            <a:gdLst/>
            <a:ahLst/>
            <a:cxnLst/>
            <a:rect l="l" t="t" r="r" b="b"/>
            <a:pathLst>
              <a:path w="907690" h="906103" extrusionOk="0">
                <a:moveTo>
                  <a:pt x="595312" y="623887"/>
                </a:moveTo>
                <a:lnTo>
                  <a:pt x="709250" y="623887"/>
                </a:lnTo>
                <a:lnTo>
                  <a:pt x="709250" y="737825"/>
                </a:lnTo>
                <a:lnTo>
                  <a:pt x="595312" y="737825"/>
                </a:lnTo>
                <a:close/>
                <a:moveTo>
                  <a:pt x="396875" y="623887"/>
                </a:moveTo>
                <a:lnTo>
                  <a:pt x="509229" y="623887"/>
                </a:lnTo>
                <a:lnTo>
                  <a:pt x="509229" y="737825"/>
                </a:lnTo>
                <a:lnTo>
                  <a:pt x="396875" y="737825"/>
                </a:lnTo>
                <a:close/>
                <a:moveTo>
                  <a:pt x="198437" y="623887"/>
                </a:moveTo>
                <a:lnTo>
                  <a:pt x="310792" y="623887"/>
                </a:lnTo>
                <a:lnTo>
                  <a:pt x="310792" y="737825"/>
                </a:lnTo>
                <a:lnTo>
                  <a:pt x="198437" y="737825"/>
                </a:lnTo>
                <a:close/>
                <a:moveTo>
                  <a:pt x="595312" y="454025"/>
                </a:moveTo>
                <a:lnTo>
                  <a:pt x="709250" y="454025"/>
                </a:lnTo>
                <a:lnTo>
                  <a:pt x="709250" y="567963"/>
                </a:lnTo>
                <a:lnTo>
                  <a:pt x="595312" y="567963"/>
                </a:lnTo>
                <a:close/>
                <a:moveTo>
                  <a:pt x="396875" y="454025"/>
                </a:moveTo>
                <a:lnTo>
                  <a:pt x="509229" y="454025"/>
                </a:lnTo>
                <a:lnTo>
                  <a:pt x="509229" y="567963"/>
                </a:lnTo>
                <a:lnTo>
                  <a:pt x="396875" y="567963"/>
                </a:lnTo>
                <a:close/>
                <a:moveTo>
                  <a:pt x="198437" y="454025"/>
                </a:moveTo>
                <a:lnTo>
                  <a:pt x="310792" y="454025"/>
                </a:lnTo>
                <a:lnTo>
                  <a:pt x="310792" y="567963"/>
                </a:lnTo>
                <a:lnTo>
                  <a:pt x="198437" y="567963"/>
                </a:lnTo>
                <a:close/>
                <a:moveTo>
                  <a:pt x="0" y="368300"/>
                </a:moveTo>
                <a:lnTo>
                  <a:pt x="56911" y="368300"/>
                </a:lnTo>
                <a:lnTo>
                  <a:pt x="56911" y="849662"/>
                </a:lnTo>
                <a:lnTo>
                  <a:pt x="737678" y="849662"/>
                </a:lnTo>
                <a:lnTo>
                  <a:pt x="737678" y="736062"/>
                </a:lnTo>
                <a:lnTo>
                  <a:pt x="850779" y="736062"/>
                </a:lnTo>
                <a:lnTo>
                  <a:pt x="850779" y="368300"/>
                </a:lnTo>
                <a:lnTo>
                  <a:pt x="907690" y="368300"/>
                </a:lnTo>
                <a:lnTo>
                  <a:pt x="907690" y="776325"/>
                </a:lnTo>
                <a:lnTo>
                  <a:pt x="777660" y="906103"/>
                </a:lnTo>
                <a:lnTo>
                  <a:pt x="0" y="906103"/>
                </a:lnTo>
                <a:close/>
                <a:moveTo>
                  <a:pt x="227283" y="0"/>
                </a:moveTo>
                <a:lnTo>
                  <a:pt x="283833" y="0"/>
                </a:lnTo>
                <a:lnTo>
                  <a:pt x="283833" y="227301"/>
                </a:lnTo>
                <a:lnTo>
                  <a:pt x="340384" y="113650"/>
                </a:lnTo>
                <a:lnTo>
                  <a:pt x="624217" y="113650"/>
                </a:lnTo>
                <a:lnTo>
                  <a:pt x="624217" y="0"/>
                </a:lnTo>
                <a:lnTo>
                  <a:pt x="680768" y="0"/>
                </a:lnTo>
                <a:lnTo>
                  <a:pt x="680768" y="227301"/>
                </a:lnTo>
                <a:lnTo>
                  <a:pt x="737678" y="113650"/>
                </a:lnTo>
                <a:lnTo>
                  <a:pt x="834571" y="113650"/>
                </a:lnTo>
                <a:lnTo>
                  <a:pt x="907690" y="187252"/>
                </a:lnTo>
                <a:lnTo>
                  <a:pt x="907690" y="340951"/>
                </a:lnTo>
                <a:lnTo>
                  <a:pt x="0" y="340951"/>
                </a:lnTo>
                <a:lnTo>
                  <a:pt x="0" y="187252"/>
                </a:lnTo>
                <a:lnTo>
                  <a:pt x="73480" y="113650"/>
                </a:lnTo>
                <a:lnTo>
                  <a:pt x="227283" y="113650"/>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937" name="Google Shape;937;p18"/>
          <p:cNvSpPr/>
          <p:nvPr/>
        </p:nvSpPr>
        <p:spPr>
          <a:xfrm>
            <a:off x="691248" y="2181947"/>
            <a:ext cx="562469" cy="427891"/>
          </a:xfrm>
          <a:custGeom>
            <a:avLst/>
            <a:gdLst/>
            <a:ahLst/>
            <a:cxnLst/>
            <a:rect l="l" t="t" r="r" b="b"/>
            <a:pathLst>
              <a:path w="2521" h="2206" extrusionOk="0">
                <a:moveTo>
                  <a:pt x="1969" y="1260"/>
                </a:moveTo>
                <a:lnTo>
                  <a:pt x="1024" y="1260"/>
                </a:lnTo>
                <a:lnTo>
                  <a:pt x="1024" y="1103"/>
                </a:lnTo>
                <a:lnTo>
                  <a:pt x="1969" y="1103"/>
                </a:lnTo>
                <a:lnTo>
                  <a:pt x="1969" y="1260"/>
                </a:lnTo>
                <a:close/>
                <a:moveTo>
                  <a:pt x="1732" y="1575"/>
                </a:moveTo>
                <a:lnTo>
                  <a:pt x="1260" y="1575"/>
                </a:lnTo>
                <a:lnTo>
                  <a:pt x="1260" y="1418"/>
                </a:lnTo>
                <a:lnTo>
                  <a:pt x="1732" y="1418"/>
                </a:lnTo>
                <a:lnTo>
                  <a:pt x="1732" y="1575"/>
                </a:lnTo>
                <a:close/>
                <a:moveTo>
                  <a:pt x="2395" y="473"/>
                </a:moveTo>
                <a:lnTo>
                  <a:pt x="597" y="473"/>
                </a:lnTo>
                <a:lnTo>
                  <a:pt x="472" y="598"/>
                </a:lnTo>
                <a:lnTo>
                  <a:pt x="472" y="1890"/>
                </a:lnTo>
                <a:lnTo>
                  <a:pt x="472" y="1890"/>
                </a:lnTo>
                <a:cubicBezTo>
                  <a:pt x="472" y="1977"/>
                  <a:pt x="402" y="2048"/>
                  <a:pt x="315" y="2048"/>
                </a:cubicBezTo>
                <a:lnTo>
                  <a:pt x="315" y="2048"/>
                </a:lnTo>
                <a:cubicBezTo>
                  <a:pt x="228" y="2048"/>
                  <a:pt x="158" y="1977"/>
                  <a:pt x="158" y="1890"/>
                </a:cubicBezTo>
                <a:lnTo>
                  <a:pt x="158" y="191"/>
                </a:lnTo>
                <a:lnTo>
                  <a:pt x="190" y="158"/>
                </a:lnTo>
                <a:lnTo>
                  <a:pt x="842" y="158"/>
                </a:lnTo>
                <a:lnTo>
                  <a:pt x="1078" y="315"/>
                </a:lnTo>
                <a:lnTo>
                  <a:pt x="1857" y="315"/>
                </a:lnTo>
                <a:lnTo>
                  <a:pt x="1890" y="348"/>
                </a:lnTo>
                <a:lnTo>
                  <a:pt x="1890" y="394"/>
                </a:lnTo>
                <a:lnTo>
                  <a:pt x="2047" y="394"/>
                </a:lnTo>
                <a:lnTo>
                  <a:pt x="2047" y="283"/>
                </a:lnTo>
                <a:lnTo>
                  <a:pt x="1922" y="158"/>
                </a:lnTo>
                <a:lnTo>
                  <a:pt x="1126" y="158"/>
                </a:lnTo>
                <a:lnTo>
                  <a:pt x="890" y="0"/>
                </a:lnTo>
                <a:lnTo>
                  <a:pt x="125" y="0"/>
                </a:lnTo>
                <a:lnTo>
                  <a:pt x="0" y="125"/>
                </a:lnTo>
                <a:lnTo>
                  <a:pt x="0" y="1890"/>
                </a:lnTo>
                <a:lnTo>
                  <a:pt x="0" y="1890"/>
                </a:lnTo>
                <a:cubicBezTo>
                  <a:pt x="0" y="2064"/>
                  <a:pt x="142" y="2205"/>
                  <a:pt x="315" y="2205"/>
                </a:cubicBezTo>
                <a:lnTo>
                  <a:pt x="2205" y="2205"/>
                </a:lnTo>
                <a:lnTo>
                  <a:pt x="2205" y="2205"/>
                </a:lnTo>
                <a:cubicBezTo>
                  <a:pt x="2378" y="2205"/>
                  <a:pt x="2520" y="2064"/>
                  <a:pt x="2520" y="1890"/>
                </a:cubicBezTo>
                <a:lnTo>
                  <a:pt x="2520" y="598"/>
                </a:lnTo>
                <a:lnTo>
                  <a:pt x="2395" y="473"/>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938" name="Google Shape;938;p18"/>
          <p:cNvSpPr txBox="1"/>
          <p:nvPr/>
        </p:nvSpPr>
        <p:spPr>
          <a:xfrm>
            <a:off x="1326736" y="2075730"/>
            <a:ext cx="3740800"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Wide Browser Support</a:t>
            </a:r>
            <a:endParaRPr/>
          </a:p>
        </p:txBody>
      </p:sp>
      <p:sp>
        <p:nvSpPr>
          <p:cNvPr id="939" name="Google Shape;939;p18"/>
          <p:cNvSpPr txBox="1"/>
          <p:nvPr/>
        </p:nvSpPr>
        <p:spPr>
          <a:xfrm>
            <a:off x="1326736" y="3682776"/>
            <a:ext cx="3184304"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Community</a:t>
            </a:r>
            <a:endParaRPr/>
          </a:p>
        </p:txBody>
      </p:sp>
      <p:sp>
        <p:nvSpPr>
          <p:cNvPr id="940" name="Google Shape;940;p18"/>
          <p:cNvSpPr txBox="1"/>
          <p:nvPr/>
        </p:nvSpPr>
        <p:spPr>
          <a:xfrm>
            <a:off x="1326736" y="5376817"/>
            <a:ext cx="3184304"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Asynchronous Operations</a:t>
            </a:r>
            <a:endParaRPr/>
          </a:p>
        </p:txBody>
      </p:sp>
      <p:sp>
        <p:nvSpPr>
          <p:cNvPr id="941" name="Google Shape;941;p18"/>
          <p:cNvSpPr/>
          <p:nvPr/>
        </p:nvSpPr>
        <p:spPr>
          <a:xfrm>
            <a:off x="4876800" y="1828800"/>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JavaScript, the primary web browser scripting language, is a natural choice for testing web applications, ensuring cross-browser compatibility.</a:t>
            </a:r>
            <a:endParaRPr/>
          </a:p>
        </p:txBody>
      </p:sp>
      <p:sp>
        <p:nvSpPr>
          <p:cNvPr id="942" name="Google Shape;942;p18"/>
          <p:cNvSpPr/>
          <p:nvPr/>
        </p:nvSpPr>
        <p:spPr>
          <a:xfrm>
            <a:off x="4876800" y="3398229"/>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JavaScript's active community provides abundant resources, forums, and documentation for assistance.</a:t>
            </a:r>
            <a:endParaRPr/>
          </a:p>
        </p:txBody>
      </p:sp>
      <p:sp>
        <p:nvSpPr>
          <p:cNvPr id="943" name="Google Shape;943;p18"/>
          <p:cNvSpPr/>
          <p:nvPr/>
        </p:nvSpPr>
        <p:spPr>
          <a:xfrm>
            <a:off x="4876800" y="5097828"/>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JavaScript excels in asynchronous operations and handling dynamic content and interactions.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sp>
        <p:nvSpPr>
          <p:cNvPr id="948" name="Google Shape;948;p19"/>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2.1.2(c) JavaScript For Automation Test: Benefits Contd..</a:t>
            </a:r>
            <a:endParaRPr/>
          </a:p>
        </p:txBody>
      </p:sp>
      <p:sp>
        <p:nvSpPr>
          <p:cNvPr id="949" name="Google Shape;949;p19"/>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some more benefits of Java as a scripting language for test automation:</a:t>
            </a:r>
            <a:endParaRPr/>
          </a:p>
          <a:p>
            <a:pPr marL="0" lvl="0" indent="0" algn="l" rtl="0">
              <a:lnSpc>
                <a:spcPct val="100000"/>
              </a:lnSpc>
              <a:spcBef>
                <a:spcPts val="1200"/>
              </a:spcBef>
              <a:spcAft>
                <a:spcPts val="0"/>
              </a:spcAft>
              <a:buClr>
                <a:schemeClr val="dk1"/>
              </a:buClr>
              <a:buSzPts val="1800"/>
              <a:buNone/>
            </a:pPr>
            <a:endParaRPr/>
          </a:p>
        </p:txBody>
      </p:sp>
      <p:sp>
        <p:nvSpPr>
          <p:cNvPr id="950" name="Google Shape;950;p19"/>
          <p:cNvSpPr/>
          <p:nvPr/>
        </p:nvSpPr>
        <p:spPr>
          <a:xfrm>
            <a:off x="381000" y="1960725"/>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4DADB5"/>
          </a:solid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sz="2400" b="0" i="0" u="none" strike="noStrike" cap="none">
                <a:solidFill>
                  <a:schemeClr val="dk2"/>
                </a:solidFill>
                <a:latin typeface="Arial"/>
                <a:ea typeface="Arial"/>
                <a:cs typeface="Arial"/>
                <a:sym typeface="Arial"/>
              </a:rPr>
              <a:t>               </a:t>
            </a:r>
            <a:endParaRPr sz="6750" b="0" i="0" u="none" strike="noStrike" cap="none">
              <a:solidFill>
                <a:srgbClr val="B3B3B3"/>
              </a:solidFill>
              <a:latin typeface="Lato Light"/>
              <a:ea typeface="Lato Light"/>
              <a:cs typeface="Lato Light"/>
              <a:sym typeface="Lato Light"/>
            </a:endParaRPr>
          </a:p>
        </p:txBody>
      </p:sp>
      <p:sp>
        <p:nvSpPr>
          <p:cNvPr id="951" name="Google Shape;951;p19"/>
          <p:cNvSpPr/>
          <p:nvPr/>
        </p:nvSpPr>
        <p:spPr>
          <a:xfrm>
            <a:off x="381000" y="3534553"/>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3984A3"/>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B3B3B3"/>
              </a:solidFill>
              <a:latin typeface="Lato Light"/>
              <a:ea typeface="Lato Light"/>
              <a:cs typeface="Lato Light"/>
              <a:sym typeface="Lato Light"/>
            </a:endParaRPr>
          </a:p>
        </p:txBody>
      </p:sp>
      <p:sp>
        <p:nvSpPr>
          <p:cNvPr id="952" name="Google Shape;952;p19"/>
          <p:cNvSpPr/>
          <p:nvPr/>
        </p:nvSpPr>
        <p:spPr>
          <a:xfrm>
            <a:off x="691248" y="3685008"/>
            <a:ext cx="562768" cy="489296"/>
          </a:xfrm>
          <a:custGeom>
            <a:avLst/>
            <a:gdLst/>
            <a:ahLst/>
            <a:cxnLst/>
            <a:rect l="l" t="t" r="r" b="b"/>
            <a:pathLst>
              <a:path w="907690" h="906103" extrusionOk="0">
                <a:moveTo>
                  <a:pt x="595312" y="623887"/>
                </a:moveTo>
                <a:lnTo>
                  <a:pt x="709250" y="623887"/>
                </a:lnTo>
                <a:lnTo>
                  <a:pt x="709250" y="737825"/>
                </a:lnTo>
                <a:lnTo>
                  <a:pt x="595312" y="737825"/>
                </a:lnTo>
                <a:close/>
                <a:moveTo>
                  <a:pt x="396875" y="623887"/>
                </a:moveTo>
                <a:lnTo>
                  <a:pt x="509229" y="623887"/>
                </a:lnTo>
                <a:lnTo>
                  <a:pt x="509229" y="737825"/>
                </a:lnTo>
                <a:lnTo>
                  <a:pt x="396875" y="737825"/>
                </a:lnTo>
                <a:close/>
                <a:moveTo>
                  <a:pt x="198437" y="623887"/>
                </a:moveTo>
                <a:lnTo>
                  <a:pt x="310792" y="623887"/>
                </a:lnTo>
                <a:lnTo>
                  <a:pt x="310792" y="737825"/>
                </a:lnTo>
                <a:lnTo>
                  <a:pt x="198437" y="737825"/>
                </a:lnTo>
                <a:close/>
                <a:moveTo>
                  <a:pt x="595312" y="454025"/>
                </a:moveTo>
                <a:lnTo>
                  <a:pt x="709250" y="454025"/>
                </a:lnTo>
                <a:lnTo>
                  <a:pt x="709250" y="567963"/>
                </a:lnTo>
                <a:lnTo>
                  <a:pt x="595312" y="567963"/>
                </a:lnTo>
                <a:close/>
                <a:moveTo>
                  <a:pt x="396875" y="454025"/>
                </a:moveTo>
                <a:lnTo>
                  <a:pt x="509229" y="454025"/>
                </a:lnTo>
                <a:lnTo>
                  <a:pt x="509229" y="567963"/>
                </a:lnTo>
                <a:lnTo>
                  <a:pt x="396875" y="567963"/>
                </a:lnTo>
                <a:close/>
                <a:moveTo>
                  <a:pt x="198437" y="454025"/>
                </a:moveTo>
                <a:lnTo>
                  <a:pt x="310792" y="454025"/>
                </a:lnTo>
                <a:lnTo>
                  <a:pt x="310792" y="567963"/>
                </a:lnTo>
                <a:lnTo>
                  <a:pt x="198437" y="567963"/>
                </a:lnTo>
                <a:close/>
                <a:moveTo>
                  <a:pt x="0" y="368300"/>
                </a:moveTo>
                <a:lnTo>
                  <a:pt x="56911" y="368300"/>
                </a:lnTo>
                <a:lnTo>
                  <a:pt x="56911" y="849662"/>
                </a:lnTo>
                <a:lnTo>
                  <a:pt x="737678" y="849662"/>
                </a:lnTo>
                <a:lnTo>
                  <a:pt x="737678" y="736062"/>
                </a:lnTo>
                <a:lnTo>
                  <a:pt x="850779" y="736062"/>
                </a:lnTo>
                <a:lnTo>
                  <a:pt x="850779" y="368300"/>
                </a:lnTo>
                <a:lnTo>
                  <a:pt x="907690" y="368300"/>
                </a:lnTo>
                <a:lnTo>
                  <a:pt x="907690" y="776325"/>
                </a:lnTo>
                <a:lnTo>
                  <a:pt x="777660" y="906103"/>
                </a:lnTo>
                <a:lnTo>
                  <a:pt x="0" y="906103"/>
                </a:lnTo>
                <a:close/>
                <a:moveTo>
                  <a:pt x="227283" y="0"/>
                </a:moveTo>
                <a:lnTo>
                  <a:pt x="283833" y="0"/>
                </a:lnTo>
                <a:lnTo>
                  <a:pt x="283833" y="227301"/>
                </a:lnTo>
                <a:lnTo>
                  <a:pt x="340384" y="113650"/>
                </a:lnTo>
                <a:lnTo>
                  <a:pt x="624217" y="113650"/>
                </a:lnTo>
                <a:lnTo>
                  <a:pt x="624217" y="0"/>
                </a:lnTo>
                <a:lnTo>
                  <a:pt x="680768" y="0"/>
                </a:lnTo>
                <a:lnTo>
                  <a:pt x="680768" y="227301"/>
                </a:lnTo>
                <a:lnTo>
                  <a:pt x="737678" y="113650"/>
                </a:lnTo>
                <a:lnTo>
                  <a:pt x="834571" y="113650"/>
                </a:lnTo>
                <a:lnTo>
                  <a:pt x="907690" y="187252"/>
                </a:lnTo>
                <a:lnTo>
                  <a:pt x="907690" y="340951"/>
                </a:lnTo>
                <a:lnTo>
                  <a:pt x="0" y="340951"/>
                </a:lnTo>
                <a:lnTo>
                  <a:pt x="0" y="187252"/>
                </a:lnTo>
                <a:lnTo>
                  <a:pt x="73480" y="113650"/>
                </a:lnTo>
                <a:lnTo>
                  <a:pt x="227283" y="113650"/>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953" name="Google Shape;953;p19"/>
          <p:cNvSpPr/>
          <p:nvPr/>
        </p:nvSpPr>
        <p:spPr>
          <a:xfrm>
            <a:off x="691248" y="2181947"/>
            <a:ext cx="562469" cy="427891"/>
          </a:xfrm>
          <a:custGeom>
            <a:avLst/>
            <a:gdLst/>
            <a:ahLst/>
            <a:cxnLst/>
            <a:rect l="l" t="t" r="r" b="b"/>
            <a:pathLst>
              <a:path w="2521" h="2206" extrusionOk="0">
                <a:moveTo>
                  <a:pt x="1969" y="1260"/>
                </a:moveTo>
                <a:lnTo>
                  <a:pt x="1024" y="1260"/>
                </a:lnTo>
                <a:lnTo>
                  <a:pt x="1024" y="1103"/>
                </a:lnTo>
                <a:lnTo>
                  <a:pt x="1969" y="1103"/>
                </a:lnTo>
                <a:lnTo>
                  <a:pt x="1969" y="1260"/>
                </a:lnTo>
                <a:close/>
                <a:moveTo>
                  <a:pt x="1732" y="1575"/>
                </a:moveTo>
                <a:lnTo>
                  <a:pt x="1260" y="1575"/>
                </a:lnTo>
                <a:lnTo>
                  <a:pt x="1260" y="1418"/>
                </a:lnTo>
                <a:lnTo>
                  <a:pt x="1732" y="1418"/>
                </a:lnTo>
                <a:lnTo>
                  <a:pt x="1732" y="1575"/>
                </a:lnTo>
                <a:close/>
                <a:moveTo>
                  <a:pt x="2395" y="473"/>
                </a:moveTo>
                <a:lnTo>
                  <a:pt x="597" y="473"/>
                </a:lnTo>
                <a:lnTo>
                  <a:pt x="472" y="598"/>
                </a:lnTo>
                <a:lnTo>
                  <a:pt x="472" y="1890"/>
                </a:lnTo>
                <a:lnTo>
                  <a:pt x="472" y="1890"/>
                </a:lnTo>
                <a:cubicBezTo>
                  <a:pt x="472" y="1977"/>
                  <a:pt x="402" y="2048"/>
                  <a:pt x="315" y="2048"/>
                </a:cubicBezTo>
                <a:lnTo>
                  <a:pt x="315" y="2048"/>
                </a:lnTo>
                <a:cubicBezTo>
                  <a:pt x="228" y="2048"/>
                  <a:pt x="158" y="1977"/>
                  <a:pt x="158" y="1890"/>
                </a:cubicBezTo>
                <a:lnTo>
                  <a:pt x="158" y="191"/>
                </a:lnTo>
                <a:lnTo>
                  <a:pt x="190" y="158"/>
                </a:lnTo>
                <a:lnTo>
                  <a:pt x="842" y="158"/>
                </a:lnTo>
                <a:lnTo>
                  <a:pt x="1078" y="315"/>
                </a:lnTo>
                <a:lnTo>
                  <a:pt x="1857" y="315"/>
                </a:lnTo>
                <a:lnTo>
                  <a:pt x="1890" y="348"/>
                </a:lnTo>
                <a:lnTo>
                  <a:pt x="1890" y="394"/>
                </a:lnTo>
                <a:lnTo>
                  <a:pt x="2047" y="394"/>
                </a:lnTo>
                <a:lnTo>
                  <a:pt x="2047" y="283"/>
                </a:lnTo>
                <a:lnTo>
                  <a:pt x="1922" y="158"/>
                </a:lnTo>
                <a:lnTo>
                  <a:pt x="1126" y="158"/>
                </a:lnTo>
                <a:lnTo>
                  <a:pt x="890" y="0"/>
                </a:lnTo>
                <a:lnTo>
                  <a:pt x="125" y="0"/>
                </a:lnTo>
                <a:lnTo>
                  <a:pt x="0" y="125"/>
                </a:lnTo>
                <a:lnTo>
                  <a:pt x="0" y="1890"/>
                </a:lnTo>
                <a:lnTo>
                  <a:pt x="0" y="1890"/>
                </a:lnTo>
                <a:cubicBezTo>
                  <a:pt x="0" y="2064"/>
                  <a:pt x="142" y="2205"/>
                  <a:pt x="315" y="2205"/>
                </a:cubicBezTo>
                <a:lnTo>
                  <a:pt x="2205" y="2205"/>
                </a:lnTo>
                <a:lnTo>
                  <a:pt x="2205" y="2205"/>
                </a:lnTo>
                <a:cubicBezTo>
                  <a:pt x="2378" y="2205"/>
                  <a:pt x="2520" y="2064"/>
                  <a:pt x="2520" y="1890"/>
                </a:cubicBezTo>
                <a:lnTo>
                  <a:pt x="2520" y="598"/>
                </a:lnTo>
                <a:lnTo>
                  <a:pt x="2395" y="473"/>
                </a:lnTo>
                <a:close/>
              </a:path>
            </a:pathLst>
          </a:custGeom>
          <a:solidFill>
            <a:srgbClr val="FFFFFF"/>
          </a:solidFill>
          <a:ln>
            <a:noFill/>
          </a:ln>
        </p:spPr>
        <p:txBody>
          <a:bodyPr spcFirstLastPara="1" wrap="square" lIns="121900" tIns="60925" rIns="121900" bIns="60925" anchor="ctr" anchorCtr="0">
            <a:noAutofit/>
          </a:bodyPr>
          <a:lstStyle/>
          <a:p>
            <a:pPr marL="0" marR="0" lvl="0" indent="0" algn="l" rtl="0">
              <a:lnSpc>
                <a:spcPct val="100000"/>
              </a:lnSpc>
              <a:spcBef>
                <a:spcPts val="0"/>
              </a:spcBef>
              <a:spcAft>
                <a:spcPts val="0"/>
              </a:spcAft>
              <a:buNone/>
            </a:pPr>
            <a:endParaRPr sz="4800" b="0" i="0" u="none" strike="noStrike" cap="none">
              <a:solidFill>
                <a:srgbClr val="B3B3B3"/>
              </a:solidFill>
              <a:latin typeface="Lato Light"/>
              <a:ea typeface="Lato Light"/>
              <a:cs typeface="Lato Light"/>
              <a:sym typeface="Lato Light"/>
            </a:endParaRPr>
          </a:p>
        </p:txBody>
      </p:sp>
      <p:sp>
        <p:nvSpPr>
          <p:cNvPr id="954" name="Google Shape;954;p19"/>
          <p:cNvSpPr txBox="1"/>
          <p:nvPr/>
        </p:nvSpPr>
        <p:spPr>
          <a:xfrm>
            <a:off x="1326736" y="2075730"/>
            <a:ext cx="3740800"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Integration</a:t>
            </a:r>
            <a:endParaRPr sz="1700" b="0" i="0" u="none" strike="noStrike" cap="none">
              <a:solidFill>
                <a:schemeClr val="lt1"/>
              </a:solidFill>
              <a:latin typeface="Arial"/>
              <a:ea typeface="Arial"/>
              <a:cs typeface="Arial"/>
              <a:sym typeface="Arial"/>
            </a:endParaRPr>
          </a:p>
        </p:txBody>
      </p:sp>
      <p:sp>
        <p:nvSpPr>
          <p:cNvPr id="955" name="Google Shape;955;p19"/>
          <p:cNvSpPr txBox="1"/>
          <p:nvPr/>
        </p:nvSpPr>
        <p:spPr>
          <a:xfrm>
            <a:off x="1326736" y="3685008"/>
            <a:ext cx="3184304" cy="428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r>
              <a:rPr lang="en-US" sz="1800" b="0" i="0" u="none" strike="noStrike" cap="none">
                <a:solidFill>
                  <a:schemeClr val="lt1"/>
                </a:solidFill>
                <a:latin typeface="Arial"/>
                <a:ea typeface="Arial"/>
                <a:cs typeface="Arial"/>
                <a:sym typeface="Arial"/>
              </a:rPr>
              <a:t>Node.js Support</a:t>
            </a:r>
            <a:endParaRPr/>
          </a:p>
          <a:p>
            <a:pPr marL="0" marR="0" lvl="0" indent="0" algn="l" rtl="0">
              <a:lnSpc>
                <a:spcPct val="115000"/>
              </a:lnSpc>
              <a:spcBef>
                <a:spcPts val="0"/>
              </a:spcBef>
              <a:spcAft>
                <a:spcPts val="0"/>
              </a:spcAft>
              <a:buNone/>
            </a:pPr>
            <a:endParaRPr sz="1700" b="0" i="0" u="none" strike="noStrike" cap="none">
              <a:solidFill>
                <a:schemeClr val="lt1"/>
              </a:solidFill>
              <a:latin typeface="Arial"/>
              <a:ea typeface="Arial"/>
              <a:cs typeface="Arial"/>
              <a:sym typeface="Arial"/>
            </a:endParaRPr>
          </a:p>
        </p:txBody>
      </p:sp>
      <p:sp>
        <p:nvSpPr>
          <p:cNvPr id="956" name="Google Shape;956;p19"/>
          <p:cNvSpPr/>
          <p:nvPr/>
        </p:nvSpPr>
        <p:spPr>
          <a:xfrm>
            <a:off x="4876800" y="1828800"/>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JavaScript easily integrates with technologies like HTML and CSS, simplifying test script creation and maintenance.</a:t>
            </a:r>
            <a:endParaRPr/>
          </a:p>
        </p:txBody>
      </p:sp>
      <p:sp>
        <p:nvSpPr>
          <p:cNvPr id="957" name="Google Shape;957;p19"/>
          <p:cNvSpPr/>
          <p:nvPr/>
        </p:nvSpPr>
        <p:spPr>
          <a:xfrm>
            <a:off x="4876800" y="3398229"/>
            <a:ext cx="5831840"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JavaScript, with Node.js support, is ideal for end-to-end testing, covering both frontend and backend in a single language.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2"/>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Module Objectives</a:t>
            </a:r>
            <a:endParaRPr/>
          </a:p>
        </p:txBody>
      </p:sp>
      <p:sp>
        <p:nvSpPr>
          <p:cNvPr id="738" name="Google Shape;738;p2"/>
          <p:cNvSpPr txBox="1">
            <a:spLocks noGrp="1"/>
          </p:cNvSpPr>
          <p:nvPr>
            <p:ph type="body" idx="1"/>
          </p:nvPr>
        </p:nvSpPr>
        <p:spPr>
          <a:xfrm>
            <a:off x="514350" y="1304995"/>
            <a:ext cx="7133400"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At the end of this module, you will be able to:</a:t>
            </a:r>
            <a:endParaRPr/>
          </a:p>
          <a:p>
            <a:pPr marL="285750" lvl="1" indent="-285750" algn="l" rtl="0">
              <a:lnSpc>
                <a:spcPct val="100000"/>
              </a:lnSpc>
              <a:spcBef>
                <a:spcPts val="1200"/>
              </a:spcBef>
              <a:spcAft>
                <a:spcPts val="0"/>
              </a:spcAft>
              <a:buClr>
                <a:schemeClr val="dk1"/>
              </a:buClr>
              <a:buSzPts val="1800"/>
              <a:buChar char="⭲"/>
            </a:pPr>
            <a:r>
              <a:rPr lang="en-US"/>
              <a:t>Describe scripting languages for test automation, such as Java, Python, and JavaScript.</a:t>
            </a:r>
            <a:endParaRPr/>
          </a:p>
          <a:p>
            <a:pPr marL="285750" lvl="1" indent="-285750" algn="l" rtl="0">
              <a:lnSpc>
                <a:spcPct val="100000"/>
              </a:lnSpc>
              <a:spcBef>
                <a:spcPts val="1200"/>
              </a:spcBef>
              <a:spcAft>
                <a:spcPts val="0"/>
              </a:spcAft>
              <a:buClr>
                <a:schemeClr val="dk1"/>
              </a:buClr>
              <a:buSzPts val="1800"/>
              <a:buChar char="⭲"/>
            </a:pPr>
            <a:r>
              <a:rPr lang="en-US"/>
              <a:t>Explain factors for selecting a scripting language.</a:t>
            </a:r>
            <a:endParaRPr/>
          </a:p>
          <a:p>
            <a:pPr marL="285750" lvl="1" indent="-285750" algn="l" rtl="0">
              <a:lnSpc>
                <a:spcPct val="100000"/>
              </a:lnSpc>
              <a:spcBef>
                <a:spcPts val="1200"/>
              </a:spcBef>
              <a:spcAft>
                <a:spcPts val="0"/>
              </a:spcAft>
              <a:buClr>
                <a:schemeClr val="dk1"/>
              </a:buClr>
              <a:buSzPts val="1800"/>
              <a:buChar char="⭲"/>
            </a:pPr>
            <a:r>
              <a:rPr lang="en-US"/>
              <a:t>Explain Selenium WebDriver, Setup, Configuration, and Basic Commands</a:t>
            </a:r>
            <a:endParaRPr/>
          </a:p>
          <a:p>
            <a:pPr marL="285750" lvl="1" indent="-285750" algn="l" rtl="0">
              <a:lnSpc>
                <a:spcPct val="100000"/>
              </a:lnSpc>
              <a:spcBef>
                <a:spcPts val="1200"/>
              </a:spcBef>
              <a:spcAft>
                <a:spcPts val="0"/>
              </a:spcAft>
              <a:buClr>
                <a:schemeClr val="dk1"/>
              </a:buClr>
              <a:buSzPts val="1800"/>
              <a:buChar char="⭲"/>
            </a:pPr>
            <a:r>
              <a:rPr lang="en-US"/>
              <a:t>Explain API testing tools such as Postman and REST Assured</a:t>
            </a:r>
            <a:endParaRPr/>
          </a:p>
          <a:p>
            <a:pPr marL="285750" lvl="1" indent="-285750" algn="l" rtl="0">
              <a:lnSpc>
                <a:spcPct val="100000"/>
              </a:lnSpc>
              <a:spcBef>
                <a:spcPts val="1200"/>
              </a:spcBef>
              <a:spcAft>
                <a:spcPts val="0"/>
              </a:spcAft>
              <a:buClr>
                <a:schemeClr val="dk1"/>
              </a:buClr>
              <a:buSzPts val="1800"/>
              <a:buChar char="⭲"/>
            </a:pPr>
            <a:r>
              <a:rPr lang="en-US"/>
              <a:t>Describe Mobile Test Automation - Appium</a:t>
            </a:r>
            <a:endParaRPr/>
          </a:p>
          <a:p>
            <a:pPr marL="285750" lvl="1" indent="-285750" algn="l" rtl="0">
              <a:lnSpc>
                <a:spcPct val="100000"/>
              </a:lnSpc>
              <a:spcBef>
                <a:spcPts val="1200"/>
              </a:spcBef>
              <a:spcAft>
                <a:spcPts val="0"/>
              </a:spcAft>
              <a:buClr>
                <a:schemeClr val="dk1"/>
              </a:buClr>
              <a:buSzPts val="1800"/>
              <a:buChar char="⭲"/>
            </a:pPr>
            <a:r>
              <a:rPr lang="en-US"/>
              <a:t>Explain Advanced Test Automation Techniques: BDD, DDT, KDT, and HDT</a:t>
            </a:r>
            <a:endParaRPr/>
          </a:p>
          <a:p>
            <a:pPr marL="285750" lvl="1" indent="-285750" algn="l" rtl="0">
              <a:lnSpc>
                <a:spcPct val="100000"/>
              </a:lnSpc>
              <a:spcBef>
                <a:spcPts val="1200"/>
              </a:spcBef>
              <a:spcAft>
                <a:spcPts val="0"/>
              </a:spcAft>
              <a:buClr>
                <a:schemeClr val="dk1"/>
              </a:buClr>
              <a:buSzPts val="1800"/>
              <a:buChar char="⭲"/>
            </a:pPr>
            <a:r>
              <a:rPr lang="en-US"/>
              <a:t>Explain CI/CD integration with Jenkins and GitLab CI.</a:t>
            </a:r>
            <a:endParaRPr/>
          </a:p>
        </p:txBody>
      </p:sp>
      <p:pic>
        <p:nvPicPr>
          <p:cNvPr id="739" name="Google Shape;739;p2"/>
          <p:cNvPicPr preferRelativeResize="0"/>
          <p:nvPr/>
        </p:nvPicPr>
        <p:blipFill rotWithShape="1">
          <a:blip r:embed="rId3">
            <a:alphaModFix/>
          </a:blip>
          <a:srcRect/>
          <a:stretch/>
        </p:blipFill>
        <p:spPr>
          <a:xfrm>
            <a:off x="7647750" y="2653748"/>
            <a:ext cx="3712675" cy="357100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20"/>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2.1.2(c) JavaScript For Automation Test: Limitations</a:t>
            </a:r>
            <a:endParaRPr/>
          </a:p>
        </p:txBody>
      </p:sp>
      <p:sp>
        <p:nvSpPr>
          <p:cNvPr id="963" name="Google Shape;963;p20"/>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key limitations of JavaScript as a scripting language for test automation:</a:t>
            </a:r>
            <a:endParaRPr/>
          </a:p>
          <a:p>
            <a:pPr marL="0" lvl="0" indent="0" algn="l" rtl="0">
              <a:lnSpc>
                <a:spcPct val="100000"/>
              </a:lnSpc>
              <a:spcBef>
                <a:spcPts val="1200"/>
              </a:spcBef>
              <a:spcAft>
                <a:spcPts val="0"/>
              </a:spcAft>
              <a:buClr>
                <a:schemeClr val="dk1"/>
              </a:buClr>
              <a:buSzPts val="1800"/>
              <a:buNone/>
            </a:pPr>
            <a:endParaRPr/>
          </a:p>
        </p:txBody>
      </p:sp>
      <p:sp>
        <p:nvSpPr>
          <p:cNvPr id="964" name="Google Shape;964;p20"/>
          <p:cNvSpPr txBox="1"/>
          <p:nvPr/>
        </p:nvSpPr>
        <p:spPr>
          <a:xfrm>
            <a:off x="484900" y="1447800"/>
            <a:ext cx="10737200" cy="3812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3067" b="0" i="0" u="none" strike="noStrike" cap="none">
              <a:solidFill>
                <a:schemeClr val="dk2"/>
              </a:solidFill>
              <a:latin typeface="Arial"/>
              <a:ea typeface="Arial"/>
              <a:cs typeface="Arial"/>
              <a:sym typeface="Arial"/>
            </a:endParaRPr>
          </a:p>
        </p:txBody>
      </p:sp>
      <p:sp>
        <p:nvSpPr>
          <p:cNvPr id="965" name="Google Shape;965;p20"/>
          <p:cNvSpPr/>
          <p:nvPr/>
        </p:nvSpPr>
        <p:spPr>
          <a:xfrm>
            <a:off x="381000" y="1960725"/>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4DADB5"/>
          </a:solidFill>
          <a:ln>
            <a:noFill/>
          </a:ln>
        </p:spPr>
        <p:txBody>
          <a:bodyPr spcFirstLastPara="1" wrap="square" lIns="0" tIns="0" rIns="0" bIns="0" anchor="ctr" anchorCtr="0">
            <a:noAutofit/>
          </a:bodyPr>
          <a:lstStyle/>
          <a:p>
            <a:pPr marL="173038" marR="0" lvl="0" indent="0" algn="l" rtl="0">
              <a:lnSpc>
                <a:spcPct val="115000"/>
              </a:lnSpc>
              <a:spcBef>
                <a:spcPts val="0"/>
              </a:spcBef>
              <a:spcAft>
                <a:spcPts val="0"/>
              </a:spcAft>
              <a:buNone/>
            </a:pPr>
            <a:r>
              <a:rPr lang="en-US" sz="1050" b="0" i="0" u="none" strike="noStrike" cap="none">
                <a:solidFill>
                  <a:schemeClr val="lt1"/>
                </a:solidFill>
                <a:latin typeface="Arial"/>
                <a:ea typeface="Arial"/>
                <a:cs typeface="Arial"/>
                <a:sym typeface="Arial"/>
              </a:rPr>
              <a:t> </a:t>
            </a:r>
            <a:r>
              <a:rPr lang="en-US" sz="2000" b="0" i="0" u="none" strike="noStrike" cap="none">
                <a:solidFill>
                  <a:schemeClr val="lt1"/>
                </a:solidFill>
                <a:latin typeface="Arial"/>
                <a:ea typeface="Arial"/>
                <a:cs typeface="Arial"/>
                <a:sym typeface="Arial"/>
              </a:rPr>
              <a:t>Single Thread</a:t>
            </a:r>
            <a:endParaRPr sz="2000" b="0" i="0" u="none" strike="noStrike" cap="none">
              <a:solidFill>
                <a:schemeClr val="lt1"/>
              </a:solidFill>
              <a:latin typeface="Lato Light"/>
              <a:ea typeface="Lato Light"/>
              <a:cs typeface="Lato Light"/>
              <a:sym typeface="Lato Light"/>
            </a:endParaRPr>
          </a:p>
        </p:txBody>
      </p:sp>
      <p:sp>
        <p:nvSpPr>
          <p:cNvPr id="966" name="Google Shape;966;p20"/>
          <p:cNvSpPr/>
          <p:nvPr/>
        </p:nvSpPr>
        <p:spPr>
          <a:xfrm>
            <a:off x="381000" y="3534553"/>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3984A3"/>
          </a:solidFill>
          <a:ln>
            <a:noFill/>
          </a:ln>
        </p:spPr>
        <p:txBody>
          <a:bodyPr spcFirstLastPara="1" wrap="square" lIns="0" tIns="0" rIns="0" bIns="0" anchor="ctr" anchorCtr="0">
            <a:noAutofit/>
          </a:bodyPr>
          <a:lstStyle/>
          <a:p>
            <a:pPr marL="173038" marR="0" lvl="0" indent="0" algn="l" rtl="0">
              <a:lnSpc>
                <a:spcPct val="100000"/>
              </a:lnSpc>
              <a:spcBef>
                <a:spcPts val="0"/>
              </a:spcBef>
              <a:spcAft>
                <a:spcPts val="0"/>
              </a:spcAft>
              <a:buNone/>
            </a:pPr>
            <a:r>
              <a:rPr lang="en-US" sz="1600" b="0" i="0" u="none" strike="noStrike" cap="none">
                <a:solidFill>
                  <a:schemeClr val="lt1"/>
                </a:solidFill>
                <a:latin typeface="Arial"/>
                <a:ea typeface="Arial"/>
                <a:cs typeface="Arial"/>
                <a:sym typeface="Arial"/>
              </a:rPr>
              <a:t> </a:t>
            </a:r>
            <a:r>
              <a:rPr lang="en-US" sz="2000" b="0" i="0" u="none" strike="noStrike" cap="none">
                <a:solidFill>
                  <a:schemeClr val="lt1"/>
                </a:solidFill>
                <a:latin typeface="Arial"/>
                <a:ea typeface="Arial"/>
                <a:cs typeface="Arial"/>
                <a:sym typeface="Arial"/>
              </a:rPr>
              <a:t>Callback Pyramids</a:t>
            </a:r>
            <a:endParaRPr sz="2000" b="0" i="0" u="none" strike="noStrike" cap="none">
              <a:solidFill>
                <a:schemeClr val="lt1"/>
              </a:solidFill>
              <a:latin typeface="Arial"/>
              <a:ea typeface="Arial"/>
              <a:cs typeface="Arial"/>
              <a:sym typeface="Arial"/>
            </a:endParaRPr>
          </a:p>
        </p:txBody>
      </p:sp>
      <p:sp>
        <p:nvSpPr>
          <p:cNvPr id="967" name="Google Shape;967;p20"/>
          <p:cNvSpPr/>
          <p:nvPr/>
        </p:nvSpPr>
        <p:spPr>
          <a:xfrm>
            <a:off x="379848" y="5234152"/>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2B526A"/>
          </a:solidFill>
          <a:ln>
            <a:noFill/>
          </a:ln>
        </p:spPr>
        <p:txBody>
          <a:bodyPr spcFirstLastPara="1" wrap="square" lIns="0" tIns="0" rIns="0" bIns="0" anchor="ctr" anchorCtr="0">
            <a:noAutofit/>
          </a:bodyPr>
          <a:lstStyle/>
          <a:p>
            <a:pPr marL="92075" marR="0" lvl="0" indent="0" algn="l" rtl="0">
              <a:lnSpc>
                <a:spcPct val="115000"/>
              </a:lnSpc>
              <a:spcBef>
                <a:spcPts val="0"/>
              </a:spcBef>
              <a:spcAft>
                <a:spcPts val="0"/>
              </a:spcAft>
              <a:buNone/>
            </a:pPr>
            <a:r>
              <a:rPr lang="en-US" sz="1600" b="0" i="0" u="none" strike="noStrike" cap="none">
                <a:solidFill>
                  <a:schemeClr val="lt1"/>
                </a:solidFill>
                <a:latin typeface="Arial"/>
                <a:ea typeface="Arial"/>
                <a:cs typeface="Arial"/>
                <a:sym typeface="Arial"/>
              </a:rPr>
              <a:t> </a:t>
            </a:r>
            <a:r>
              <a:rPr lang="en-US" sz="2000" b="0" i="0" u="none" strike="noStrike" cap="none">
                <a:solidFill>
                  <a:schemeClr val="lt1"/>
                </a:solidFill>
                <a:latin typeface="Arial"/>
                <a:ea typeface="Arial"/>
                <a:cs typeface="Arial"/>
                <a:sym typeface="Arial"/>
              </a:rPr>
              <a:t>Dynamic Typing</a:t>
            </a:r>
            <a:endParaRPr/>
          </a:p>
        </p:txBody>
      </p:sp>
      <p:sp>
        <p:nvSpPr>
          <p:cNvPr id="968" name="Google Shape;968;p20"/>
          <p:cNvSpPr/>
          <p:nvPr/>
        </p:nvSpPr>
        <p:spPr>
          <a:xfrm>
            <a:off x="4876800" y="1828800"/>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dk1"/>
                </a:solidFill>
                <a:latin typeface="Arial"/>
                <a:ea typeface="Arial"/>
                <a:cs typeface="Arial"/>
                <a:sym typeface="Arial"/>
              </a:rPr>
              <a:t>JavaScript is single-threaded, limiting its suitability for parallel test execution.</a:t>
            </a:r>
            <a:endParaRPr/>
          </a:p>
        </p:txBody>
      </p:sp>
      <p:sp>
        <p:nvSpPr>
          <p:cNvPr id="969" name="Google Shape;969;p20"/>
          <p:cNvSpPr/>
          <p:nvPr/>
        </p:nvSpPr>
        <p:spPr>
          <a:xfrm>
            <a:off x="4876800" y="3398229"/>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dk1"/>
                </a:solidFill>
                <a:latin typeface="Arial"/>
                <a:ea typeface="Arial"/>
                <a:cs typeface="Arial"/>
                <a:sym typeface="Arial"/>
              </a:rPr>
              <a:t>Makes code difficult to read and maintain.</a:t>
            </a:r>
            <a:endParaRPr/>
          </a:p>
        </p:txBody>
      </p:sp>
      <p:sp>
        <p:nvSpPr>
          <p:cNvPr id="970" name="Google Shape;970;p20"/>
          <p:cNvSpPr/>
          <p:nvPr/>
        </p:nvSpPr>
        <p:spPr>
          <a:xfrm>
            <a:off x="4876800" y="5097828"/>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dk1"/>
                </a:solidFill>
                <a:latin typeface="Arial"/>
                <a:ea typeface="Arial"/>
                <a:cs typeface="Arial"/>
                <a:sym typeface="Arial"/>
              </a:rPr>
              <a:t>JavaScript dynamic typing reveals type-related issues only at runtime, not during development.</a:t>
            </a:r>
            <a:endParaRPr/>
          </a:p>
        </p:txBody>
      </p:sp>
      <p:pic>
        <p:nvPicPr>
          <p:cNvPr id="971" name="Google Shape;971;p20"/>
          <p:cNvPicPr preferRelativeResize="0"/>
          <p:nvPr/>
        </p:nvPicPr>
        <p:blipFill rotWithShape="1">
          <a:blip r:embed="rId3">
            <a:alphaModFix/>
          </a:blip>
          <a:srcRect l="21027" t="20759" r="20913" b="20675"/>
          <a:stretch/>
        </p:blipFill>
        <p:spPr>
          <a:xfrm>
            <a:off x="9078621" y="3329718"/>
            <a:ext cx="2685327" cy="2708746"/>
          </a:xfrm>
          <a:prstGeom prst="ellipse">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sp>
        <p:nvSpPr>
          <p:cNvPr id="976" name="Google Shape;976;p21"/>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What did you Grasp?</a:t>
            </a:r>
            <a:endParaRPr/>
          </a:p>
        </p:txBody>
      </p:sp>
      <p:sp>
        <p:nvSpPr>
          <p:cNvPr id="977" name="Google Shape;977;p21"/>
          <p:cNvSpPr txBox="1">
            <a:spLocks noGrp="1"/>
          </p:cNvSpPr>
          <p:nvPr>
            <p:ph type="body" idx="1"/>
          </p:nvPr>
        </p:nvSpPr>
        <p:spPr>
          <a:xfrm>
            <a:off x="4809152" y="1852369"/>
            <a:ext cx="6690513" cy="3749409"/>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1800"/>
              <a:buFont typeface="Calibri"/>
              <a:buAutoNum type="arabicPeriod"/>
            </a:pPr>
            <a:r>
              <a:rPr lang="en-US"/>
              <a:t>Which testing areas is Python commonly used for in test automation?</a:t>
            </a:r>
            <a:endParaRPr/>
          </a:p>
          <a:p>
            <a:pPr marL="800100" lvl="1" indent="-441325" algn="l" rtl="0">
              <a:lnSpc>
                <a:spcPct val="90000"/>
              </a:lnSpc>
              <a:spcBef>
                <a:spcPts val="500"/>
              </a:spcBef>
              <a:spcAft>
                <a:spcPts val="0"/>
              </a:spcAft>
              <a:buClr>
                <a:schemeClr val="dk1"/>
              </a:buClr>
              <a:buSzPts val="1800"/>
              <a:buFont typeface="Calibri"/>
              <a:buAutoNum type="alphaUcPeriod"/>
            </a:pPr>
            <a:r>
              <a:rPr lang="en-US" b="1"/>
              <a:t>Web testing, API testing, mobile testing</a:t>
            </a:r>
            <a:endParaRPr/>
          </a:p>
          <a:p>
            <a:pPr marL="800100" lvl="1" indent="-441325" algn="l" rtl="0">
              <a:lnSpc>
                <a:spcPct val="90000"/>
              </a:lnSpc>
              <a:spcBef>
                <a:spcPts val="500"/>
              </a:spcBef>
              <a:spcAft>
                <a:spcPts val="0"/>
              </a:spcAft>
              <a:buClr>
                <a:schemeClr val="dk1"/>
              </a:buClr>
              <a:buSzPts val="1800"/>
              <a:buFont typeface="Calibri"/>
              <a:buAutoNum type="alphaUcPeriod"/>
            </a:pPr>
            <a:r>
              <a:rPr lang="en-US" b="1"/>
              <a:t>Database management</a:t>
            </a:r>
            <a:endParaRPr/>
          </a:p>
          <a:p>
            <a:pPr marL="800100" lvl="1" indent="-441325" algn="l" rtl="0">
              <a:lnSpc>
                <a:spcPct val="90000"/>
              </a:lnSpc>
              <a:spcBef>
                <a:spcPts val="500"/>
              </a:spcBef>
              <a:spcAft>
                <a:spcPts val="0"/>
              </a:spcAft>
              <a:buClr>
                <a:schemeClr val="dk1"/>
              </a:buClr>
              <a:buSzPts val="1800"/>
              <a:buFont typeface="Calibri"/>
              <a:buAutoNum type="alphaUcPeriod"/>
            </a:pPr>
            <a:r>
              <a:rPr lang="en-US" b="1"/>
              <a:t>Server-side scripting</a:t>
            </a:r>
            <a:endParaRPr/>
          </a:p>
          <a:p>
            <a:pPr marL="800100" lvl="1" indent="-441325" algn="l" rtl="0">
              <a:lnSpc>
                <a:spcPct val="90000"/>
              </a:lnSpc>
              <a:spcBef>
                <a:spcPts val="500"/>
              </a:spcBef>
              <a:spcAft>
                <a:spcPts val="0"/>
              </a:spcAft>
              <a:buClr>
                <a:schemeClr val="dk1"/>
              </a:buClr>
              <a:buSzPts val="1800"/>
              <a:buFont typeface="Calibri"/>
              <a:buAutoNum type="alphaUcPeriod"/>
            </a:pPr>
            <a:r>
              <a:rPr lang="en-US" b="1"/>
              <a:t>Front-end web testing only</a:t>
            </a:r>
            <a:endParaRPr/>
          </a:p>
          <a:p>
            <a:pPr marL="800100" lvl="1" indent="-371475" algn="l" rtl="0">
              <a:lnSpc>
                <a:spcPct val="90000"/>
              </a:lnSpc>
              <a:spcBef>
                <a:spcPts val="500"/>
              </a:spcBef>
              <a:spcAft>
                <a:spcPts val="0"/>
              </a:spcAft>
              <a:buClr>
                <a:schemeClr val="dk1"/>
              </a:buClr>
              <a:buSzPts val="1100"/>
              <a:buFont typeface="Calibri"/>
              <a:buNone/>
            </a:pPr>
            <a:endParaRPr sz="1100" b="1"/>
          </a:p>
          <a:p>
            <a:pPr marL="342900" lvl="0" indent="-342900" algn="l" rtl="0">
              <a:lnSpc>
                <a:spcPct val="90000"/>
              </a:lnSpc>
              <a:spcBef>
                <a:spcPts val="1000"/>
              </a:spcBef>
              <a:spcAft>
                <a:spcPts val="0"/>
              </a:spcAft>
              <a:buClr>
                <a:schemeClr val="dk1"/>
              </a:buClr>
              <a:buSzPts val="1800"/>
              <a:buFont typeface="Calibri"/>
              <a:buAutoNum type="arabicPeriod"/>
            </a:pPr>
            <a:r>
              <a:rPr lang="en-US"/>
              <a:t>What is a notable feature of Java that makes it suitable for test automation in large enterprise environments?</a:t>
            </a:r>
            <a:endParaRPr/>
          </a:p>
          <a:p>
            <a:pPr marL="800100" lvl="1" indent="-441325" algn="l" rtl="0">
              <a:lnSpc>
                <a:spcPct val="90000"/>
              </a:lnSpc>
              <a:spcBef>
                <a:spcPts val="500"/>
              </a:spcBef>
              <a:spcAft>
                <a:spcPts val="0"/>
              </a:spcAft>
              <a:buClr>
                <a:schemeClr val="dk1"/>
              </a:buClr>
              <a:buSzPts val="1800"/>
              <a:buFont typeface="Calibri"/>
              <a:buAutoNum type="alphaUcPeriod"/>
            </a:pPr>
            <a:r>
              <a:rPr lang="en-US" b="1"/>
              <a:t>Lack of integration support</a:t>
            </a:r>
            <a:endParaRPr/>
          </a:p>
          <a:p>
            <a:pPr marL="800100" lvl="1" indent="-441325" algn="l" rtl="0">
              <a:lnSpc>
                <a:spcPct val="90000"/>
              </a:lnSpc>
              <a:spcBef>
                <a:spcPts val="500"/>
              </a:spcBef>
              <a:spcAft>
                <a:spcPts val="0"/>
              </a:spcAft>
              <a:buClr>
                <a:schemeClr val="dk1"/>
              </a:buClr>
              <a:buSzPts val="1800"/>
              <a:buFont typeface="Calibri"/>
              <a:buAutoNum type="alphaUcPeriod"/>
            </a:pPr>
            <a:r>
              <a:rPr lang="en-US" b="1"/>
              <a:t>Platform dependence</a:t>
            </a:r>
            <a:endParaRPr/>
          </a:p>
          <a:p>
            <a:pPr marL="800100" lvl="1" indent="-441325" algn="l" rtl="0">
              <a:lnSpc>
                <a:spcPct val="90000"/>
              </a:lnSpc>
              <a:spcBef>
                <a:spcPts val="500"/>
              </a:spcBef>
              <a:spcAft>
                <a:spcPts val="0"/>
              </a:spcAft>
              <a:buClr>
                <a:schemeClr val="dk1"/>
              </a:buClr>
              <a:buSzPts val="1800"/>
              <a:buFont typeface="Calibri"/>
              <a:buAutoNum type="alphaUcPeriod"/>
            </a:pPr>
            <a:r>
              <a:rPr lang="en-US" b="1"/>
              <a:t>Object-oriented programming</a:t>
            </a:r>
            <a:endParaRPr/>
          </a:p>
          <a:p>
            <a:pPr marL="800100" lvl="1" indent="-441325" algn="l" rtl="0">
              <a:lnSpc>
                <a:spcPct val="90000"/>
              </a:lnSpc>
              <a:spcBef>
                <a:spcPts val="500"/>
              </a:spcBef>
              <a:spcAft>
                <a:spcPts val="0"/>
              </a:spcAft>
              <a:buClr>
                <a:schemeClr val="dk1"/>
              </a:buClr>
              <a:buSzPts val="1800"/>
              <a:buFont typeface="Calibri"/>
              <a:buAutoNum type="alphaUcPeriod"/>
            </a:pPr>
            <a:r>
              <a:rPr lang="en-US" b="1"/>
              <a:t>Limited framework compatibility</a:t>
            </a: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22"/>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2.2.0 Selenium WebDriver</a:t>
            </a:r>
            <a:endParaRPr/>
          </a:p>
        </p:txBody>
      </p:sp>
      <p:sp>
        <p:nvSpPr>
          <p:cNvPr id="983" name="Google Shape;983;p22"/>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Selenium WebDriver is often used in the following context:</a:t>
            </a:r>
            <a:endParaRPr/>
          </a:p>
          <a:p>
            <a:pPr marL="285750" lvl="1" indent="-285750" algn="l" rtl="0">
              <a:lnSpc>
                <a:spcPct val="100000"/>
              </a:lnSpc>
              <a:spcBef>
                <a:spcPts val="1200"/>
              </a:spcBef>
              <a:spcAft>
                <a:spcPts val="0"/>
              </a:spcAft>
              <a:buClr>
                <a:schemeClr val="dk1"/>
              </a:buClr>
              <a:buSzPts val="1800"/>
              <a:buChar char="⭲"/>
            </a:pPr>
            <a:r>
              <a:rPr lang="en-US"/>
              <a:t>Selenium WebDriver automates web interactions for testing applications.</a:t>
            </a:r>
            <a:endParaRPr/>
          </a:p>
          <a:p>
            <a:pPr marL="285750" lvl="1" indent="-285750" algn="l" rtl="0">
              <a:lnSpc>
                <a:spcPct val="100000"/>
              </a:lnSpc>
              <a:spcBef>
                <a:spcPts val="1200"/>
              </a:spcBef>
              <a:spcAft>
                <a:spcPts val="0"/>
              </a:spcAft>
              <a:buClr>
                <a:schemeClr val="dk1"/>
              </a:buClr>
              <a:buSzPts val="1800"/>
              <a:buChar char="⭲"/>
            </a:pPr>
            <a:r>
              <a:rPr lang="en-US"/>
              <a:t>Cross-browser testing ensures compatibility with browsers like Chrome and Firefox.</a:t>
            </a:r>
            <a:endParaRPr/>
          </a:p>
          <a:p>
            <a:pPr marL="285750" lvl="1" indent="-285750" algn="l" rtl="0">
              <a:lnSpc>
                <a:spcPct val="100000"/>
              </a:lnSpc>
              <a:spcBef>
                <a:spcPts val="1200"/>
              </a:spcBef>
              <a:spcAft>
                <a:spcPts val="0"/>
              </a:spcAft>
              <a:buClr>
                <a:schemeClr val="dk1"/>
              </a:buClr>
              <a:buSzPts val="1800"/>
              <a:buChar char="⭲"/>
            </a:pPr>
            <a:r>
              <a:rPr lang="en-US"/>
              <a:t>Regression testing validates new code changes.</a:t>
            </a:r>
            <a:endParaRPr/>
          </a:p>
          <a:p>
            <a:pPr marL="285750" lvl="1" indent="-285750" algn="l" rtl="0">
              <a:lnSpc>
                <a:spcPct val="100000"/>
              </a:lnSpc>
              <a:spcBef>
                <a:spcPts val="1200"/>
              </a:spcBef>
              <a:spcAft>
                <a:spcPts val="0"/>
              </a:spcAft>
              <a:buClr>
                <a:schemeClr val="dk1"/>
              </a:buClr>
              <a:buSzPts val="1800"/>
              <a:buChar char="⭲"/>
            </a:pPr>
            <a:r>
              <a:rPr lang="en-US"/>
              <a:t>Integration testing checks interactions between components.</a:t>
            </a:r>
            <a:endParaRPr/>
          </a:p>
          <a:p>
            <a:pPr marL="285750" lvl="1" indent="-285750" algn="l" rtl="0">
              <a:lnSpc>
                <a:spcPct val="100000"/>
              </a:lnSpc>
              <a:spcBef>
                <a:spcPts val="1200"/>
              </a:spcBef>
              <a:spcAft>
                <a:spcPts val="0"/>
              </a:spcAft>
              <a:buClr>
                <a:schemeClr val="dk1"/>
              </a:buClr>
              <a:buSzPts val="1800"/>
              <a:buChar char="⭲"/>
            </a:pPr>
            <a:r>
              <a:rPr lang="en-US"/>
              <a:t>End-to-end testing simulates the full user journey.</a:t>
            </a:r>
            <a:endParaRPr/>
          </a:p>
          <a:p>
            <a:pPr marL="285750" lvl="1" indent="-285750" algn="l" rtl="0">
              <a:lnSpc>
                <a:spcPct val="100000"/>
              </a:lnSpc>
              <a:spcBef>
                <a:spcPts val="1200"/>
              </a:spcBef>
              <a:spcAft>
                <a:spcPts val="0"/>
              </a:spcAft>
              <a:buClr>
                <a:schemeClr val="dk1"/>
              </a:buClr>
              <a:buSzPts val="1800"/>
              <a:buChar char="⭲"/>
            </a:pPr>
            <a:r>
              <a:rPr lang="en-US"/>
              <a:t>User acceptance testing validates the application against requirements.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pic>
        <p:nvPicPr>
          <p:cNvPr id="984" name="Google Shape;984;p22"/>
          <p:cNvPicPr preferRelativeResize="0"/>
          <p:nvPr/>
        </p:nvPicPr>
        <p:blipFill rotWithShape="1">
          <a:blip r:embed="rId3">
            <a:alphaModFix/>
          </a:blip>
          <a:srcRect l="2500" t="26637" b="26959"/>
          <a:stretch/>
        </p:blipFill>
        <p:spPr>
          <a:xfrm>
            <a:off x="6898640" y="4862361"/>
            <a:ext cx="4947919" cy="12179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88"/>
        <p:cNvGrpSpPr/>
        <p:nvPr/>
      </p:nvGrpSpPr>
      <p:grpSpPr>
        <a:xfrm>
          <a:off x="0" y="0"/>
          <a:ext cx="0" cy="0"/>
          <a:chOff x="0" y="0"/>
          <a:chExt cx="0" cy="0"/>
        </a:xfrm>
      </p:grpSpPr>
      <p:sp>
        <p:nvSpPr>
          <p:cNvPr id="989" name="Google Shape;989;p23"/>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2.2.1 Architecture of Selenium Webdriver</a:t>
            </a:r>
            <a:endParaRPr/>
          </a:p>
        </p:txBody>
      </p:sp>
      <p:sp>
        <p:nvSpPr>
          <p:cNvPr id="990" name="Google Shape;990;p23"/>
          <p:cNvSpPr txBox="1">
            <a:spLocks noGrp="1"/>
          </p:cNvSpPr>
          <p:nvPr>
            <p:ph type="body" idx="1"/>
          </p:nvPr>
        </p:nvSpPr>
        <p:spPr>
          <a:xfrm>
            <a:off x="514350" y="1304995"/>
            <a:ext cx="6754551"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The following are the steps for how Selenium WebDriver works:</a:t>
            </a:r>
            <a:endParaRPr/>
          </a:p>
          <a:p>
            <a:pPr marL="285750" lvl="1" indent="-285750" algn="l" rtl="0">
              <a:lnSpc>
                <a:spcPct val="100000"/>
              </a:lnSpc>
              <a:spcBef>
                <a:spcPts val="1200"/>
              </a:spcBef>
              <a:spcAft>
                <a:spcPts val="0"/>
              </a:spcAft>
              <a:buClr>
                <a:schemeClr val="dk1"/>
              </a:buClr>
              <a:buSzPts val="1800"/>
              <a:buChar char="⭲"/>
            </a:pPr>
            <a:r>
              <a:rPr lang="en-US"/>
              <a:t>Test script commands are sent to the browser using the WebDriver API.</a:t>
            </a:r>
            <a:endParaRPr/>
          </a:p>
          <a:p>
            <a:pPr marL="285750" lvl="1" indent="-285750" algn="l" rtl="0">
              <a:lnSpc>
                <a:spcPct val="100000"/>
              </a:lnSpc>
              <a:spcBef>
                <a:spcPts val="1200"/>
              </a:spcBef>
              <a:spcAft>
                <a:spcPts val="0"/>
              </a:spcAft>
              <a:buClr>
                <a:schemeClr val="dk1"/>
              </a:buClr>
              <a:buSzPts val="1800"/>
              <a:buChar char="⭲"/>
            </a:pPr>
            <a:r>
              <a:rPr lang="en-US"/>
              <a:t>The WebDriver API communicates with the browser driver via JSON Wire or W3C WebDriver Protocol.</a:t>
            </a:r>
            <a:endParaRPr/>
          </a:p>
          <a:p>
            <a:pPr marL="285750" lvl="1" indent="-285750" algn="l" rtl="0">
              <a:lnSpc>
                <a:spcPct val="100000"/>
              </a:lnSpc>
              <a:spcBef>
                <a:spcPts val="1200"/>
              </a:spcBef>
              <a:spcAft>
                <a:spcPts val="0"/>
              </a:spcAft>
              <a:buClr>
                <a:schemeClr val="dk1"/>
              </a:buClr>
              <a:buSzPts val="1800"/>
              <a:buChar char="⭲"/>
            </a:pPr>
            <a:r>
              <a:rPr lang="en-US"/>
              <a:t>The browser driver translates and executes commands in the browser.</a:t>
            </a:r>
            <a:endParaRPr/>
          </a:p>
          <a:p>
            <a:pPr marL="285750" lvl="1" indent="-285750" algn="l" rtl="0">
              <a:lnSpc>
                <a:spcPct val="100000"/>
              </a:lnSpc>
              <a:spcBef>
                <a:spcPts val="1200"/>
              </a:spcBef>
              <a:spcAft>
                <a:spcPts val="0"/>
              </a:spcAft>
              <a:buClr>
                <a:schemeClr val="dk1"/>
              </a:buClr>
              <a:buSzPts val="1800"/>
              <a:buChar char="⭲"/>
            </a:pPr>
            <a:r>
              <a:rPr lang="en-US"/>
              <a:t>Results are sent back through the driver to the test script.</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grpSp>
        <p:nvGrpSpPr>
          <p:cNvPr id="991" name="Google Shape;991;p23"/>
          <p:cNvGrpSpPr/>
          <p:nvPr/>
        </p:nvGrpSpPr>
        <p:grpSpPr>
          <a:xfrm>
            <a:off x="7819086" y="1400537"/>
            <a:ext cx="3795979" cy="4745286"/>
            <a:chOff x="8050580" y="1400537"/>
            <a:chExt cx="3795979" cy="4745286"/>
          </a:xfrm>
        </p:grpSpPr>
        <p:sp>
          <p:nvSpPr>
            <p:cNvPr id="992" name="Google Shape;992;p23"/>
            <p:cNvSpPr/>
            <p:nvPr/>
          </p:nvSpPr>
          <p:spPr>
            <a:xfrm>
              <a:off x="8050580" y="1400537"/>
              <a:ext cx="3795979" cy="4745286"/>
            </a:xfrm>
            <a:prstGeom prst="rect">
              <a:avLst/>
            </a:prstGeom>
            <a:noFill/>
            <a:ln w="28575"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93" name="Google Shape;993;p23"/>
            <p:cNvSpPr/>
            <p:nvPr/>
          </p:nvSpPr>
          <p:spPr>
            <a:xfrm>
              <a:off x="8345347" y="1585732"/>
              <a:ext cx="3275635" cy="763929"/>
            </a:xfrm>
            <a:prstGeom prst="rect">
              <a:avLst/>
            </a:prstGeom>
            <a:solidFill>
              <a:srgbClr val="D8D8D8"/>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600" b="1" i="0" u="none" strike="noStrike" cap="none">
                  <a:solidFill>
                    <a:schemeClr val="dk1"/>
                  </a:solidFill>
                  <a:latin typeface="Arial"/>
                  <a:ea typeface="Arial"/>
                  <a:cs typeface="Arial"/>
                  <a:sym typeface="Arial"/>
                </a:rPr>
                <a:t>Web Application</a:t>
              </a:r>
              <a:endParaRPr/>
            </a:p>
          </p:txBody>
        </p:sp>
        <p:sp>
          <p:nvSpPr>
            <p:cNvPr id="994" name="Google Shape;994;p23"/>
            <p:cNvSpPr/>
            <p:nvPr/>
          </p:nvSpPr>
          <p:spPr>
            <a:xfrm>
              <a:off x="8345347" y="2806216"/>
              <a:ext cx="3275635" cy="763929"/>
            </a:xfrm>
            <a:prstGeom prst="rect">
              <a:avLst/>
            </a:prstGeom>
            <a:solidFill>
              <a:srgbClr val="D8D8D8"/>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95" name="Google Shape;995;p23"/>
            <p:cNvSpPr/>
            <p:nvPr/>
          </p:nvSpPr>
          <p:spPr>
            <a:xfrm>
              <a:off x="8345347" y="4026700"/>
              <a:ext cx="3275635" cy="763929"/>
            </a:xfrm>
            <a:prstGeom prst="rect">
              <a:avLst/>
            </a:prstGeom>
            <a:solidFill>
              <a:srgbClr val="D8D8D8"/>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600" b="1" i="0" u="none" strike="noStrike" cap="none">
                  <a:solidFill>
                    <a:schemeClr val="dk1"/>
                  </a:solidFill>
                  <a:latin typeface="Arial"/>
                  <a:ea typeface="Arial"/>
                  <a:cs typeface="Arial"/>
                  <a:sym typeface="Arial"/>
                </a:rPr>
                <a:t>Selenium Web Driver</a:t>
              </a:r>
              <a:endParaRPr/>
            </a:p>
          </p:txBody>
        </p:sp>
        <p:sp>
          <p:nvSpPr>
            <p:cNvPr id="996" name="Google Shape;996;p23"/>
            <p:cNvSpPr/>
            <p:nvPr/>
          </p:nvSpPr>
          <p:spPr>
            <a:xfrm>
              <a:off x="8345347" y="5247185"/>
              <a:ext cx="3275635" cy="763929"/>
            </a:xfrm>
            <a:prstGeom prst="rect">
              <a:avLst/>
            </a:prstGeom>
            <a:solidFill>
              <a:srgbClr val="D8D8D8"/>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600" b="1" i="0" u="none" strike="noStrike" cap="none">
                  <a:solidFill>
                    <a:schemeClr val="dk1"/>
                  </a:solidFill>
                  <a:latin typeface="Arial"/>
                  <a:ea typeface="Arial"/>
                  <a:cs typeface="Arial"/>
                  <a:sym typeface="Arial"/>
                </a:rPr>
                <a:t>Selenium Test (Java, C#, Ruby, Python, Perl, Php, Java Script)</a:t>
              </a:r>
              <a:endParaRPr/>
            </a:p>
          </p:txBody>
        </p:sp>
        <p:cxnSp>
          <p:nvCxnSpPr>
            <p:cNvPr id="997" name="Google Shape;997;p23"/>
            <p:cNvCxnSpPr>
              <a:stCxn id="993" idx="2"/>
              <a:endCxn id="994" idx="0"/>
            </p:cNvCxnSpPr>
            <p:nvPr/>
          </p:nvCxnSpPr>
          <p:spPr>
            <a:xfrm>
              <a:off x="9983165" y="2349661"/>
              <a:ext cx="0" cy="456600"/>
            </a:xfrm>
            <a:prstGeom prst="straightConnector1">
              <a:avLst/>
            </a:prstGeom>
            <a:noFill/>
            <a:ln w="28575" cap="flat" cmpd="sng">
              <a:solidFill>
                <a:srgbClr val="1E4062"/>
              </a:solidFill>
              <a:prstDash val="solid"/>
              <a:miter lim="800000"/>
              <a:headEnd type="triangle" w="med" len="med"/>
              <a:tailEnd type="triangle" w="med" len="med"/>
            </a:ln>
          </p:spPr>
        </p:cxnSp>
        <p:cxnSp>
          <p:nvCxnSpPr>
            <p:cNvPr id="998" name="Google Shape;998;p23"/>
            <p:cNvCxnSpPr>
              <a:stCxn id="994" idx="2"/>
              <a:endCxn id="995" idx="0"/>
            </p:cNvCxnSpPr>
            <p:nvPr/>
          </p:nvCxnSpPr>
          <p:spPr>
            <a:xfrm>
              <a:off x="9983165" y="3570145"/>
              <a:ext cx="0" cy="456600"/>
            </a:xfrm>
            <a:prstGeom prst="straightConnector1">
              <a:avLst/>
            </a:prstGeom>
            <a:noFill/>
            <a:ln w="28575" cap="flat" cmpd="sng">
              <a:solidFill>
                <a:srgbClr val="1E4062"/>
              </a:solidFill>
              <a:prstDash val="solid"/>
              <a:miter lim="800000"/>
              <a:headEnd type="triangle" w="med" len="med"/>
              <a:tailEnd type="triangle" w="med" len="med"/>
            </a:ln>
          </p:spPr>
        </p:cxnSp>
        <p:cxnSp>
          <p:nvCxnSpPr>
            <p:cNvPr id="999" name="Google Shape;999;p23"/>
            <p:cNvCxnSpPr>
              <a:stCxn id="995" idx="2"/>
              <a:endCxn id="996" idx="0"/>
            </p:cNvCxnSpPr>
            <p:nvPr/>
          </p:nvCxnSpPr>
          <p:spPr>
            <a:xfrm>
              <a:off x="9983165" y="4790629"/>
              <a:ext cx="0" cy="456600"/>
            </a:xfrm>
            <a:prstGeom prst="straightConnector1">
              <a:avLst/>
            </a:prstGeom>
            <a:noFill/>
            <a:ln w="28575" cap="flat" cmpd="sng">
              <a:solidFill>
                <a:srgbClr val="1E4062"/>
              </a:solidFill>
              <a:prstDash val="solid"/>
              <a:miter lim="800000"/>
              <a:headEnd type="triangle" w="med" len="med"/>
              <a:tailEnd type="triangle" w="med" len="med"/>
            </a:ln>
          </p:spPr>
        </p:cxnSp>
        <p:pic>
          <p:nvPicPr>
            <p:cNvPr id="1000" name="Google Shape;1000;p23"/>
            <p:cNvPicPr preferRelativeResize="0"/>
            <p:nvPr/>
          </p:nvPicPr>
          <p:blipFill rotWithShape="1">
            <a:blip r:embed="rId3">
              <a:alphaModFix/>
            </a:blip>
            <a:srcRect/>
            <a:stretch/>
          </p:blipFill>
          <p:spPr>
            <a:xfrm>
              <a:off x="8422452" y="2868112"/>
              <a:ext cx="3121423" cy="640135"/>
            </a:xfrm>
            <a:prstGeom prst="rect">
              <a:avLst/>
            </a:prstGeom>
            <a:noFill/>
            <a:ln>
              <a:noFill/>
            </a:ln>
            <a:effectLst>
              <a:outerShdw blurRad="114300" sx="97000" sy="97000" algn="ctr" rotWithShape="0">
                <a:schemeClr val="lt1">
                  <a:alpha val="82745"/>
                </a:schemeClr>
              </a:outerShdw>
            </a:effectLst>
          </p:spPr>
        </p:pic>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04"/>
        <p:cNvGrpSpPr/>
        <p:nvPr/>
      </p:nvGrpSpPr>
      <p:grpSpPr>
        <a:xfrm>
          <a:off x="0" y="0"/>
          <a:ext cx="0" cy="0"/>
          <a:chOff x="0" y="0"/>
          <a:chExt cx="0" cy="0"/>
        </a:xfrm>
      </p:grpSpPr>
      <p:sp>
        <p:nvSpPr>
          <p:cNvPr id="1005" name="Google Shape;1005;p24"/>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2.2.2 Selenium WebDriver- Setup &amp; Configuration Steps</a:t>
            </a:r>
            <a:endParaRPr/>
          </a:p>
        </p:txBody>
      </p:sp>
      <p:sp>
        <p:nvSpPr>
          <p:cNvPr id="1006" name="Google Shape;1006;p24"/>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Following are the steps to set up and configure Selenium Webdriver:</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007" name="Google Shape;1007;p24"/>
          <p:cNvSpPr/>
          <p:nvPr/>
        </p:nvSpPr>
        <p:spPr>
          <a:xfrm>
            <a:off x="5698202" y="2282911"/>
            <a:ext cx="325880" cy="241666"/>
          </a:xfrm>
          <a:prstGeom prst="downArrow">
            <a:avLst>
              <a:gd name="adj1" fmla="val 50000"/>
              <a:gd name="adj2" fmla="val 50000"/>
            </a:avLst>
          </a:prstGeom>
          <a:solidFill>
            <a:srgbClr val="A5A5A5"/>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None/>
            </a:pPr>
            <a:endParaRPr sz="1867" b="0" i="0" u="none" strike="noStrike" cap="none">
              <a:solidFill>
                <a:srgbClr val="000000"/>
              </a:solidFill>
              <a:latin typeface="Arial"/>
              <a:ea typeface="Arial"/>
              <a:cs typeface="Arial"/>
              <a:sym typeface="Arial"/>
            </a:endParaRPr>
          </a:p>
        </p:txBody>
      </p:sp>
      <p:sp>
        <p:nvSpPr>
          <p:cNvPr id="1008" name="Google Shape;1008;p24"/>
          <p:cNvSpPr/>
          <p:nvPr/>
        </p:nvSpPr>
        <p:spPr>
          <a:xfrm>
            <a:off x="3292456" y="1704176"/>
            <a:ext cx="5463251" cy="578735"/>
          </a:xfrm>
          <a:prstGeom prst="roundRect">
            <a:avLst>
              <a:gd name="adj" fmla="val 16667"/>
            </a:avLst>
          </a:prstGeom>
          <a:solidFill>
            <a:srgbClr val="173049"/>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lt1"/>
                </a:solidFill>
                <a:latin typeface="Arial"/>
                <a:ea typeface="Arial"/>
                <a:cs typeface="Arial"/>
                <a:sym typeface="Arial"/>
              </a:rPr>
              <a:t>Step 1: Download and install Java Development Kit (JDK</a:t>
            </a:r>
            <a:endParaRPr sz="1600" b="0" i="0" u="none" strike="noStrike" cap="none">
              <a:solidFill>
                <a:schemeClr val="lt1"/>
              </a:solidFill>
              <a:latin typeface="Arial"/>
              <a:ea typeface="Arial"/>
              <a:cs typeface="Arial"/>
              <a:sym typeface="Arial"/>
            </a:endParaRPr>
          </a:p>
        </p:txBody>
      </p:sp>
      <p:sp>
        <p:nvSpPr>
          <p:cNvPr id="1009" name="Google Shape;1009;p24"/>
          <p:cNvSpPr/>
          <p:nvPr/>
        </p:nvSpPr>
        <p:spPr>
          <a:xfrm>
            <a:off x="3292456" y="2524577"/>
            <a:ext cx="5463251" cy="578735"/>
          </a:xfrm>
          <a:prstGeom prst="roundRect">
            <a:avLst>
              <a:gd name="adj" fmla="val 16667"/>
            </a:avLst>
          </a:prstGeom>
          <a:solidFill>
            <a:srgbClr val="1C3A58"/>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lt1"/>
                </a:solidFill>
                <a:latin typeface="Arial"/>
                <a:ea typeface="Arial"/>
                <a:cs typeface="Arial"/>
                <a:sym typeface="Arial"/>
              </a:rPr>
              <a:t>Step 2: Set up Java Environment Variables</a:t>
            </a:r>
            <a:endParaRPr/>
          </a:p>
        </p:txBody>
      </p:sp>
      <p:sp>
        <p:nvSpPr>
          <p:cNvPr id="1010" name="Google Shape;1010;p24"/>
          <p:cNvSpPr/>
          <p:nvPr/>
        </p:nvSpPr>
        <p:spPr>
          <a:xfrm>
            <a:off x="3292456" y="3344978"/>
            <a:ext cx="5463251" cy="578735"/>
          </a:xfrm>
          <a:prstGeom prst="roundRect">
            <a:avLst>
              <a:gd name="adj" fmla="val 16667"/>
            </a:avLst>
          </a:prstGeom>
          <a:solidFill>
            <a:srgbClr val="23496F"/>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lt1"/>
                </a:solidFill>
                <a:latin typeface="Arial"/>
                <a:ea typeface="Arial"/>
                <a:cs typeface="Arial"/>
                <a:sym typeface="Arial"/>
              </a:rPr>
              <a:t>Step 3: Download and install an Integrated Development Environment (IDE):</a:t>
            </a:r>
            <a:endParaRPr/>
          </a:p>
        </p:txBody>
      </p:sp>
      <p:sp>
        <p:nvSpPr>
          <p:cNvPr id="1011" name="Google Shape;1011;p24"/>
          <p:cNvSpPr/>
          <p:nvPr/>
        </p:nvSpPr>
        <p:spPr>
          <a:xfrm>
            <a:off x="3292456" y="4165379"/>
            <a:ext cx="5463251" cy="578735"/>
          </a:xfrm>
          <a:prstGeom prst="roundRect">
            <a:avLst>
              <a:gd name="adj" fmla="val 16667"/>
            </a:avLst>
          </a:prstGeom>
          <a:solidFill>
            <a:srgbClr val="28548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lt1"/>
                </a:solidFill>
                <a:latin typeface="Arial"/>
                <a:ea typeface="Arial"/>
                <a:cs typeface="Arial"/>
                <a:sym typeface="Arial"/>
              </a:rPr>
              <a:t>Step 4: Download Selenium WebDriver JARs</a:t>
            </a:r>
            <a:endParaRPr/>
          </a:p>
        </p:txBody>
      </p:sp>
      <p:sp>
        <p:nvSpPr>
          <p:cNvPr id="1012" name="Google Shape;1012;p24"/>
          <p:cNvSpPr/>
          <p:nvPr/>
        </p:nvSpPr>
        <p:spPr>
          <a:xfrm>
            <a:off x="3292456" y="4985780"/>
            <a:ext cx="5463251" cy="578735"/>
          </a:xfrm>
          <a:prstGeom prst="roundRect">
            <a:avLst>
              <a:gd name="adj" fmla="val 16667"/>
            </a:avLst>
          </a:prstGeom>
          <a:solidFill>
            <a:srgbClr val="30669C"/>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lt1"/>
                </a:solidFill>
                <a:latin typeface="Arial"/>
                <a:ea typeface="Arial"/>
                <a:cs typeface="Arial"/>
                <a:sym typeface="Arial"/>
              </a:rPr>
              <a:t>Step 5: Set Up a Project in Your IDE</a:t>
            </a:r>
            <a:endParaRPr/>
          </a:p>
        </p:txBody>
      </p:sp>
      <p:sp>
        <p:nvSpPr>
          <p:cNvPr id="1013" name="Google Shape;1013;p24"/>
          <p:cNvSpPr/>
          <p:nvPr/>
        </p:nvSpPr>
        <p:spPr>
          <a:xfrm>
            <a:off x="3292456" y="5806181"/>
            <a:ext cx="5463251" cy="578735"/>
          </a:xfrm>
          <a:prstGeom prst="roundRect">
            <a:avLst>
              <a:gd name="adj" fmla="val 16667"/>
            </a:avLst>
          </a:prstGeom>
          <a:solidFill>
            <a:srgbClr val="3877B6"/>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lt1"/>
                </a:solidFill>
                <a:latin typeface="Arial"/>
                <a:ea typeface="Arial"/>
                <a:cs typeface="Arial"/>
                <a:sym typeface="Arial"/>
              </a:rPr>
              <a:t>Step 6: Download Browser Drivers</a:t>
            </a:r>
            <a:endParaRPr/>
          </a:p>
        </p:txBody>
      </p:sp>
      <p:sp>
        <p:nvSpPr>
          <p:cNvPr id="1014" name="Google Shape;1014;p24"/>
          <p:cNvSpPr/>
          <p:nvPr/>
        </p:nvSpPr>
        <p:spPr>
          <a:xfrm>
            <a:off x="5698202" y="3095711"/>
            <a:ext cx="325880" cy="241666"/>
          </a:xfrm>
          <a:prstGeom prst="downArrow">
            <a:avLst>
              <a:gd name="adj1" fmla="val 50000"/>
              <a:gd name="adj2" fmla="val 50000"/>
            </a:avLst>
          </a:prstGeom>
          <a:solidFill>
            <a:srgbClr val="A5A5A5"/>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None/>
            </a:pPr>
            <a:endParaRPr sz="1867" b="0" i="0" u="none" strike="noStrike" cap="none">
              <a:solidFill>
                <a:srgbClr val="000000"/>
              </a:solidFill>
              <a:latin typeface="Arial"/>
              <a:ea typeface="Arial"/>
              <a:cs typeface="Arial"/>
              <a:sym typeface="Arial"/>
            </a:endParaRPr>
          </a:p>
        </p:txBody>
      </p:sp>
      <p:sp>
        <p:nvSpPr>
          <p:cNvPr id="1015" name="Google Shape;1015;p24"/>
          <p:cNvSpPr/>
          <p:nvPr/>
        </p:nvSpPr>
        <p:spPr>
          <a:xfrm>
            <a:off x="5698202" y="3935288"/>
            <a:ext cx="325880" cy="241666"/>
          </a:xfrm>
          <a:prstGeom prst="downArrow">
            <a:avLst>
              <a:gd name="adj1" fmla="val 50000"/>
              <a:gd name="adj2" fmla="val 50000"/>
            </a:avLst>
          </a:prstGeom>
          <a:solidFill>
            <a:srgbClr val="A5A5A5"/>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None/>
            </a:pPr>
            <a:endParaRPr sz="1867" b="0" i="0" u="none" strike="noStrike" cap="none">
              <a:solidFill>
                <a:srgbClr val="000000"/>
              </a:solidFill>
              <a:latin typeface="Arial"/>
              <a:ea typeface="Arial"/>
              <a:cs typeface="Arial"/>
              <a:sym typeface="Arial"/>
            </a:endParaRPr>
          </a:p>
        </p:txBody>
      </p:sp>
      <p:sp>
        <p:nvSpPr>
          <p:cNvPr id="1016" name="Google Shape;1016;p24"/>
          <p:cNvSpPr/>
          <p:nvPr/>
        </p:nvSpPr>
        <p:spPr>
          <a:xfrm>
            <a:off x="5698202" y="4753892"/>
            <a:ext cx="325880" cy="241666"/>
          </a:xfrm>
          <a:prstGeom prst="downArrow">
            <a:avLst>
              <a:gd name="adj1" fmla="val 50000"/>
              <a:gd name="adj2" fmla="val 50000"/>
            </a:avLst>
          </a:prstGeom>
          <a:solidFill>
            <a:srgbClr val="A5A5A5"/>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None/>
            </a:pPr>
            <a:endParaRPr sz="1867" b="0" i="0" u="none" strike="noStrike" cap="none">
              <a:solidFill>
                <a:srgbClr val="000000"/>
              </a:solidFill>
              <a:latin typeface="Arial"/>
              <a:ea typeface="Arial"/>
              <a:cs typeface="Arial"/>
              <a:sym typeface="Arial"/>
            </a:endParaRPr>
          </a:p>
        </p:txBody>
      </p:sp>
      <p:sp>
        <p:nvSpPr>
          <p:cNvPr id="1017" name="Google Shape;1017;p24"/>
          <p:cNvSpPr/>
          <p:nvPr/>
        </p:nvSpPr>
        <p:spPr>
          <a:xfrm>
            <a:off x="5698202" y="5564515"/>
            <a:ext cx="325880" cy="241666"/>
          </a:xfrm>
          <a:prstGeom prst="downArrow">
            <a:avLst>
              <a:gd name="adj1" fmla="val 50000"/>
              <a:gd name="adj2" fmla="val 50000"/>
            </a:avLst>
          </a:prstGeom>
          <a:solidFill>
            <a:srgbClr val="A5A5A5"/>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None/>
            </a:pPr>
            <a:endParaRPr sz="1867" b="0" i="0" u="none" strike="noStrike" cap="non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sp>
        <p:nvSpPr>
          <p:cNvPr id="1022" name="Google Shape;1022;p25"/>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2.2.3 Selenium WebDriver-Basic Commands &amp; Operations</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1023" name="Google Shape;1023;p25"/>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Some of the basic commands and operations of Selenium WebDriver are:</a:t>
            </a:r>
            <a:endParaRPr/>
          </a:p>
          <a:p>
            <a:pPr marL="0" lvl="0" indent="0" algn="l" rtl="0">
              <a:lnSpc>
                <a:spcPct val="100000"/>
              </a:lnSpc>
              <a:spcBef>
                <a:spcPts val="1200"/>
              </a:spcBef>
              <a:spcAft>
                <a:spcPts val="0"/>
              </a:spcAft>
              <a:buClr>
                <a:schemeClr val="dk1"/>
              </a:buClr>
              <a:buSzPts val="1800"/>
              <a:buNone/>
            </a:pPr>
            <a:endParaRPr/>
          </a:p>
        </p:txBody>
      </p:sp>
      <p:sp>
        <p:nvSpPr>
          <p:cNvPr id="1024" name="Google Shape;1024;p25"/>
          <p:cNvSpPr/>
          <p:nvPr/>
        </p:nvSpPr>
        <p:spPr>
          <a:xfrm>
            <a:off x="2670333" y="1972239"/>
            <a:ext cx="6840400" cy="3242400"/>
          </a:xfrm>
          <a:prstGeom prst="rect">
            <a:avLst/>
          </a:prstGeom>
          <a:solidFill>
            <a:srgbClr val="5B9BD5"/>
          </a:solidFill>
          <a:ln w="28575" cap="flat" cmpd="sng">
            <a:solidFill>
              <a:schemeClr val="dk1"/>
            </a:solidFill>
            <a:prstDash val="solid"/>
            <a:round/>
            <a:headEnd type="none" w="sm" len="sm"/>
            <a:tailEnd type="none" w="sm" len="sm"/>
          </a:ln>
        </p:spPr>
        <p:txBody>
          <a:bodyPr spcFirstLastPara="1" wrap="square" lIns="0" tIns="0" rIns="0" bIns="0" anchor="t" anchorCtr="0">
            <a:noAutofit/>
          </a:bodyPr>
          <a:lstStyle/>
          <a:p>
            <a:pPr marL="265113" marR="0" lvl="0" indent="0" algn="l" rtl="0">
              <a:lnSpc>
                <a:spcPct val="115000"/>
              </a:lnSpc>
              <a:spcBef>
                <a:spcPts val="1600"/>
              </a:spcBef>
              <a:spcAft>
                <a:spcPts val="0"/>
              </a:spcAft>
              <a:buNone/>
            </a:pPr>
            <a:r>
              <a:rPr lang="en-US" sz="1800" b="1" i="0" u="none" strike="noStrike" cap="none">
                <a:solidFill>
                  <a:srgbClr val="272727"/>
                </a:solidFill>
                <a:latin typeface="Arial"/>
                <a:ea typeface="Arial"/>
                <a:cs typeface="Arial"/>
                <a:sym typeface="Arial"/>
              </a:rPr>
              <a:t>WebDriver Initialization:</a:t>
            </a:r>
            <a:endParaRPr/>
          </a:p>
          <a:p>
            <a:pPr marL="265113" marR="0" lvl="0" indent="0" algn="l" rtl="0">
              <a:lnSpc>
                <a:spcPct val="115000"/>
              </a:lnSpc>
              <a:spcBef>
                <a:spcPts val="3200"/>
              </a:spcBef>
              <a:spcAft>
                <a:spcPts val="0"/>
              </a:spcAft>
              <a:buNone/>
            </a:pPr>
            <a:r>
              <a:rPr lang="en-US" sz="1800" b="0" i="0" u="none" strike="noStrike" cap="none">
                <a:solidFill>
                  <a:srgbClr val="272727"/>
                </a:solidFill>
                <a:latin typeface="Arial"/>
                <a:ea typeface="Arial"/>
                <a:cs typeface="Arial"/>
                <a:sym typeface="Arial"/>
              </a:rPr>
              <a:t>Initialize an instance of the specific browser driver we want to use.</a:t>
            </a:r>
            <a:endParaRPr/>
          </a:p>
          <a:p>
            <a:pPr marL="265113" marR="0" lvl="0" indent="0" algn="l" rtl="0">
              <a:lnSpc>
                <a:spcPct val="115000"/>
              </a:lnSpc>
              <a:spcBef>
                <a:spcPts val="3200"/>
              </a:spcBef>
              <a:spcAft>
                <a:spcPts val="0"/>
              </a:spcAft>
              <a:buNone/>
            </a:pPr>
            <a:r>
              <a:rPr lang="en-US" sz="1800" b="0" i="0" u="none" strike="noStrike" cap="none">
                <a:solidFill>
                  <a:srgbClr val="272727"/>
                </a:solidFill>
                <a:latin typeface="Arial"/>
                <a:ea typeface="Arial"/>
                <a:cs typeface="Arial"/>
                <a:sym typeface="Arial"/>
              </a:rPr>
              <a:t>For the Chrome browser, we use the below command:</a:t>
            </a:r>
            <a:endParaRPr/>
          </a:p>
          <a:p>
            <a:pPr marL="1076325" marR="0" lvl="0" indent="0" algn="l" rtl="0">
              <a:lnSpc>
                <a:spcPct val="115000"/>
              </a:lnSpc>
              <a:spcBef>
                <a:spcPts val="3200"/>
              </a:spcBef>
              <a:spcAft>
                <a:spcPts val="1600"/>
              </a:spcAft>
              <a:buNone/>
            </a:pPr>
            <a:r>
              <a:rPr lang="en-US" sz="1800" b="0" i="1" u="none" strike="noStrike" cap="none">
                <a:solidFill>
                  <a:schemeClr val="lt1"/>
                </a:solidFill>
                <a:latin typeface="Arial"/>
                <a:ea typeface="Arial"/>
                <a:cs typeface="Arial"/>
                <a:sym typeface="Arial"/>
              </a:rPr>
              <a:t>WebDriver driver = new ChromeDriver();</a:t>
            </a:r>
            <a:endParaRPr/>
          </a:p>
        </p:txBody>
      </p:sp>
      <p:sp>
        <p:nvSpPr>
          <p:cNvPr id="1025" name="Google Shape;1025;p25"/>
          <p:cNvSpPr/>
          <p:nvPr/>
        </p:nvSpPr>
        <p:spPr>
          <a:xfrm rot="-3341385">
            <a:off x="2156595" y="3474008"/>
            <a:ext cx="994192" cy="60171"/>
          </a:xfrm>
          <a:prstGeom prst="rect">
            <a:avLst/>
          </a:prstGeom>
          <a:solidFill>
            <a:srgbClr val="7F7F7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272727"/>
              </a:solidFill>
              <a:latin typeface="Lato Light"/>
              <a:ea typeface="Lato Light"/>
              <a:cs typeface="Lato Light"/>
              <a:sym typeface="Lato Light"/>
            </a:endParaRPr>
          </a:p>
        </p:txBody>
      </p:sp>
      <p:sp>
        <p:nvSpPr>
          <p:cNvPr id="1026" name="Google Shape;1026;p25"/>
          <p:cNvSpPr/>
          <p:nvPr/>
        </p:nvSpPr>
        <p:spPr>
          <a:xfrm>
            <a:off x="1022758" y="3378036"/>
            <a:ext cx="1427575" cy="3051344"/>
          </a:xfrm>
          <a:custGeom>
            <a:avLst/>
            <a:gdLst/>
            <a:ahLst/>
            <a:cxnLst/>
            <a:rect l="l" t="t" r="r" b="b"/>
            <a:pathLst>
              <a:path w="21411" h="21600" extrusionOk="0">
                <a:moveTo>
                  <a:pt x="7926" y="0"/>
                </a:moveTo>
                <a:cubicBezTo>
                  <a:pt x="6035" y="0"/>
                  <a:pt x="4508" y="737"/>
                  <a:pt x="4508" y="1645"/>
                </a:cubicBezTo>
                <a:cubicBezTo>
                  <a:pt x="4508" y="2552"/>
                  <a:pt x="6035" y="3288"/>
                  <a:pt x="7926" y="3288"/>
                </a:cubicBezTo>
                <a:cubicBezTo>
                  <a:pt x="9817" y="3288"/>
                  <a:pt x="11353" y="2552"/>
                  <a:pt x="11353" y="1645"/>
                </a:cubicBezTo>
                <a:cubicBezTo>
                  <a:pt x="11353" y="737"/>
                  <a:pt x="9817" y="0"/>
                  <a:pt x="7926" y="0"/>
                </a:cubicBezTo>
                <a:close/>
                <a:moveTo>
                  <a:pt x="19873" y="3057"/>
                </a:moveTo>
                <a:cubicBezTo>
                  <a:pt x="19482" y="3069"/>
                  <a:pt x="19117" y="3168"/>
                  <a:pt x="18896" y="3333"/>
                </a:cubicBezTo>
                <a:cubicBezTo>
                  <a:pt x="18353" y="3705"/>
                  <a:pt x="17813" y="4073"/>
                  <a:pt x="17259" y="4441"/>
                </a:cubicBezTo>
                <a:cubicBezTo>
                  <a:pt x="16770" y="4766"/>
                  <a:pt x="16246" y="5085"/>
                  <a:pt x="15722" y="5384"/>
                </a:cubicBezTo>
                <a:cubicBezTo>
                  <a:pt x="15586" y="5461"/>
                  <a:pt x="15436" y="5538"/>
                  <a:pt x="15226" y="5546"/>
                </a:cubicBezTo>
                <a:cubicBezTo>
                  <a:pt x="14852" y="5559"/>
                  <a:pt x="14637" y="5368"/>
                  <a:pt x="14534" y="5177"/>
                </a:cubicBezTo>
                <a:cubicBezTo>
                  <a:pt x="14432" y="4990"/>
                  <a:pt x="14354" y="4799"/>
                  <a:pt x="14225" y="4617"/>
                </a:cubicBezTo>
                <a:cubicBezTo>
                  <a:pt x="14075" y="4405"/>
                  <a:pt x="13851" y="4206"/>
                  <a:pt x="13498" y="4055"/>
                </a:cubicBezTo>
                <a:cubicBezTo>
                  <a:pt x="13296" y="3969"/>
                  <a:pt x="13062" y="3905"/>
                  <a:pt x="12814" y="3862"/>
                </a:cubicBezTo>
                <a:cubicBezTo>
                  <a:pt x="12560" y="3819"/>
                  <a:pt x="12289" y="3800"/>
                  <a:pt x="12015" y="3806"/>
                </a:cubicBezTo>
                <a:lnTo>
                  <a:pt x="3850" y="3806"/>
                </a:lnTo>
                <a:cubicBezTo>
                  <a:pt x="2734" y="3823"/>
                  <a:pt x="1684" y="4067"/>
                  <a:pt x="957" y="4478"/>
                </a:cubicBezTo>
                <a:cubicBezTo>
                  <a:pt x="329" y="4833"/>
                  <a:pt x="-33" y="5293"/>
                  <a:pt x="5" y="5790"/>
                </a:cubicBezTo>
                <a:lnTo>
                  <a:pt x="5" y="10934"/>
                </a:lnTo>
                <a:cubicBezTo>
                  <a:pt x="-14" y="11030"/>
                  <a:pt x="15" y="11124"/>
                  <a:pt x="83" y="11208"/>
                </a:cubicBezTo>
                <a:cubicBezTo>
                  <a:pt x="266" y="11435"/>
                  <a:pt x="732" y="11598"/>
                  <a:pt x="1279" y="11591"/>
                </a:cubicBezTo>
                <a:cubicBezTo>
                  <a:pt x="1999" y="11582"/>
                  <a:pt x="2549" y="11284"/>
                  <a:pt x="2549" y="10932"/>
                </a:cubicBezTo>
                <a:cubicBezTo>
                  <a:pt x="2549" y="10932"/>
                  <a:pt x="2549" y="10931"/>
                  <a:pt x="2549" y="10931"/>
                </a:cubicBezTo>
                <a:lnTo>
                  <a:pt x="2567" y="6519"/>
                </a:lnTo>
                <a:cubicBezTo>
                  <a:pt x="2540" y="6410"/>
                  <a:pt x="2705" y="6309"/>
                  <a:pt x="2932" y="6296"/>
                </a:cubicBezTo>
                <a:cubicBezTo>
                  <a:pt x="3132" y="6285"/>
                  <a:pt x="3296" y="6347"/>
                  <a:pt x="3359" y="6434"/>
                </a:cubicBezTo>
                <a:lnTo>
                  <a:pt x="3346" y="20668"/>
                </a:lnTo>
                <a:cubicBezTo>
                  <a:pt x="3346" y="21181"/>
                  <a:pt x="4217" y="21600"/>
                  <a:pt x="5287" y="21600"/>
                </a:cubicBezTo>
                <a:cubicBezTo>
                  <a:pt x="6356" y="21600"/>
                  <a:pt x="7222" y="21181"/>
                  <a:pt x="7222" y="20668"/>
                </a:cubicBezTo>
                <a:lnTo>
                  <a:pt x="7222" y="12562"/>
                </a:lnTo>
                <a:cubicBezTo>
                  <a:pt x="7235" y="12472"/>
                  <a:pt x="7316" y="12390"/>
                  <a:pt x="7442" y="12330"/>
                </a:cubicBezTo>
                <a:cubicBezTo>
                  <a:pt x="7567" y="12269"/>
                  <a:pt x="7737" y="12231"/>
                  <a:pt x="7926" y="12227"/>
                </a:cubicBezTo>
                <a:cubicBezTo>
                  <a:pt x="8115" y="12231"/>
                  <a:pt x="8288" y="12269"/>
                  <a:pt x="8417" y="12330"/>
                </a:cubicBezTo>
                <a:cubicBezTo>
                  <a:pt x="8546" y="12390"/>
                  <a:pt x="8630" y="12472"/>
                  <a:pt x="8643" y="12562"/>
                </a:cubicBezTo>
                <a:lnTo>
                  <a:pt x="8643" y="20668"/>
                </a:lnTo>
                <a:cubicBezTo>
                  <a:pt x="8643" y="21181"/>
                  <a:pt x="9505" y="21600"/>
                  <a:pt x="10575" y="21600"/>
                </a:cubicBezTo>
                <a:cubicBezTo>
                  <a:pt x="11644" y="21600"/>
                  <a:pt x="12515" y="21181"/>
                  <a:pt x="12515" y="20668"/>
                </a:cubicBezTo>
                <a:lnTo>
                  <a:pt x="12534" y="6494"/>
                </a:lnTo>
                <a:cubicBezTo>
                  <a:pt x="12750" y="6643"/>
                  <a:pt x="12992" y="6783"/>
                  <a:pt x="13259" y="6911"/>
                </a:cubicBezTo>
                <a:cubicBezTo>
                  <a:pt x="13736" y="7140"/>
                  <a:pt x="14308" y="7338"/>
                  <a:pt x="14994" y="7370"/>
                </a:cubicBezTo>
                <a:cubicBezTo>
                  <a:pt x="15442" y="7391"/>
                  <a:pt x="15889" y="7334"/>
                  <a:pt x="16264" y="7216"/>
                </a:cubicBezTo>
                <a:cubicBezTo>
                  <a:pt x="16660" y="7091"/>
                  <a:pt x="16954" y="6906"/>
                  <a:pt x="17236" y="6722"/>
                </a:cubicBezTo>
                <a:cubicBezTo>
                  <a:pt x="17717" y="6406"/>
                  <a:pt x="18180" y="6084"/>
                  <a:pt x="18656" y="5767"/>
                </a:cubicBezTo>
                <a:cubicBezTo>
                  <a:pt x="19421" y="5257"/>
                  <a:pt x="20221" y="4759"/>
                  <a:pt x="21053" y="4275"/>
                </a:cubicBezTo>
                <a:cubicBezTo>
                  <a:pt x="21567" y="3979"/>
                  <a:pt x="21520" y="3543"/>
                  <a:pt x="20955" y="3266"/>
                </a:cubicBezTo>
                <a:cubicBezTo>
                  <a:pt x="20658" y="3121"/>
                  <a:pt x="20266" y="3044"/>
                  <a:pt x="19873" y="3057"/>
                </a:cubicBezTo>
                <a:close/>
              </a:path>
            </a:pathLst>
          </a:custGeom>
          <a:solidFill>
            <a:srgbClr val="BFBFBF"/>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endParaRPr sz="6750" b="0" i="0" u="none" strike="noStrike" cap="none">
              <a:solidFill>
                <a:srgbClr val="272727"/>
              </a:solidFill>
              <a:latin typeface="Lato Light"/>
              <a:ea typeface="Lato Light"/>
              <a:cs typeface="Lato Light"/>
              <a:sym typeface="Lato 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30"/>
        <p:cNvGrpSpPr/>
        <p:nvPr/>
      </p:nvGrpSpPr>
      <p:grpSpPr>
        <a:xfrm>
          <a:off x="0" y="0"/>
          <a:ext cx="0" cy="0"/>
          <a:chOff x="0" y="0"/>
          <a:chExt cx="0" cy="0"/>
        </a:xfrm>
      </p:grpSpPr>
      <p:sp>
        <p:nvSpPr>
          <p:cNvPr id="1031" name="Google Shape;1031;p26"/>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2.2.3 Selenium WebDriver-Basic Commands &amp; Operations</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1032" name="Google Shape;1032;p26"/>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Some of the basic commands and operations of Selenium WebDriver are:</a:t>
            </a:r>
            <a:endParaRPr/>
          </a:p>
          <a:p>
            <a:pPr marL="0" lvl="0" indent="0" algn="l" rtl="0">
              <a:lnSpc>
                <a:spcPct val="100000"/>
              </a:lnSpc>
              <a:spcBef>
                <a:spcPts val="1200"/>
              </a:spcBef>
              <a:spcAft>
                <a:spcPts val="0"/>
              </a:spcAft>
              <a:buClr>
                <a:schemeClr val="dk1"/>
              </a:buClr>
              <a:buSzPts val="1800"/>
              <a:buNone/>
            </a:pPr>
            <a:endParaRPr/>
          </a:p>
        </p:txBody>
      </p:sp>
      <p:sp>
        <p:nvSpPr>
          <p:cNvPr id="1033" name="Google Shape;1033;p26"/>
          <p:cNvSpPr/>
          <p:nvPr/>
        </p:nvSpPr>
        <p:spPr>
          <a:xfrm>
            <a:off x="2670333" y="1972239"/>
            <a:ext cx="6840400" cy="3242400"/>
          </a:xfrm>
          <a:prstGeom prst="rect">
            <a:avLst/>
          </a:prstGeom>
          <a:solidFill>
            <a:srgbClr val="5B9BD5"/>
          </a:solidFill>
          <a:ln w="28575" cap="flat" cmpd="sng">
            <a:solidFill>
              <a:schemeClr val="dk1"/>
            </a:solidFill>
            <a:prstDash val="solid"/>
            <a:round/>
            <a:headEnd type="none" w="sm" len="sm"/>
            <a:tailEnd type="none" w="sm" len="sm"/>
          </a:ln>
        </p:spPr>
        <p:txBody>
          <a:bodyPr spcFirstLastPara="1" wrap="square" lIns="288000" tIns="144000" rIns="144000" bIns="0" anchor="t" anchorCtr="0">
            <a:noAutofit/>
          </a:bodyPr>
          <a:lstStyle/>
          <a:p>
            <a:pPr marL="0" marR="0" lvl="0" indent="0" algn="l" rtl="0">
              <a:lnSpc>
                <a:spcPct val="115000"/>
              </a:lnSpc>
              <a:spcBef>
                <a:spcPts val="0"/>
              </a:spcBef>
              <a:spcAft>
                <a:spcPts val="0"/>
              </a:spcAft>
              <a:buNone/>
            </a:pPr>
            <a:r>
              <a:rPr lang="en-US" sz="1800" b="1" i="0" u="none" strike="noStrike" cap="none">
                <a:solidFill>
                  <a:srgbClr val="272727"/>
                </a:solidFill>
                <a:latin typeface="Arial"/>
                <a:ea typeface="Arial"/>
                <a:cs typeface="Arial"/>
                <a:sym typeface="Arial"/>
              </a:rPr>
              <a:t>Navigation: Navigate to a specific URL</a:t>
            </a:r>
            <a:endParaRPr/>
          </a:p>
          <a:p>
            <a:pPr marL="895350" marR="0" lvl="0" indent="0" algn="l" rtl="0">
              <a:lnSpc>
                <a:spcPct val="115000"/>
              </a:lnSpc>
              <a:spcBef>
                <a:spcPts val="0"/>
              </a:spcBef>
              <a:spcAft>
                <a:spcPts val="0"/>
              </a:spcAft>
              <a:buNone/>
            </a:pPr>
            <a:r>
              <a:rPr lang="en-US" sz="1800" b="0" i="1" u="none" strike="noStrike" cap="none">
                <a:solidFill>
                  <a:schemeClr val="lt1"/>
                </a:solidFill>
                <a:latin typeface="Arial"/>
                <a:ea typeface="Arial"/>
                <a:cs typeface="Arial"/>
                <a:sym typeface="Arial"/>
              </a:rPr>
              <a:t>driver.get("https://domain.com");</a:t>
            </a:r>
            <a:endParaRPr/>
          </a:p>
          <a:p>
            <a:pPr marL="0" marR="0" lvl="0" indent="0" algn="l" rtl="0">
              <a:lnSpc>
                <a:spcPct val="115000"/>
              </a:lnSpc>
              <a:spcBef>
                <a:spcPts val="0"/>
              </a:spcBef>
              <a:spcAft>
                <a:spcPts val="0"/>
              </a:spcAft>
              <a:buNone/>
            </a:pPr>
            <a:endParaRPr sz="1800" b="1" i="0" u="none" strike="noStrike" cap="none">
              <a:solidFill>
                <a:srgbClr val="272727"/>
              </a:solidFill>
              <a:latin typeface="Arial"/>
              <a:ea typeface="Arial"/>
              <a:cs typeface="Arial"/>
              <a:sym typeface="Arial"/>
            </a:endParaRPr>
          </a:p>
          <a:p>
            <a:pPr marL="0" marR="0" lvl="0" indent="0" algn="l" rtl="0">
              <a:lnSpc>
                <a:spcPct val="115000"/>
              </a:lnSpc>
              <a:spcBef>
                <a:spcPts val="0"/>
              </a:spcBef>
              <a:spcAft>
                <a:spcPts val="0"/>
              </a:spcAft>
              <a:buNone/>
            </a:pPr>
            <a:r>
              <a:rPr lang="en-US" sz="1800" b="1" i="0" u="none" strike="noStrike" cap="none">
                <a:solidFill>
                  <a:srgbClr val="272727"/>
                </a:solidFill>
                <a:latin typeface="Arial"/>
                <a:ea typeface="Arial"/>
                <a:cs typeface="Arial"/>
                <a:sym typeface="Arial"/>
              </a:rPr>
              <a:t>Navigate forward:</a:t>
            </a:r>
            <a:endParaRPr/>
          </a:p>
          <a:p>
            <a:pPr marL="895350" marR="0" lvl="0" indent="0" algn="l" rtl="0">
              <a:lnSpc>
                <a:spcPct val="115000"/>
              </a:lnSpc>
              <a:spcBef>
                <a:spcPts val="0"/>
              </a:spcBef>
              <a:spcAft>
                <a:spcPts val="0"/>
              </a:spcAft>
              <a:buNone/>
            </a:pPr>
            <a:r>
              <a:rPr lang="en-US" sz="1800" b="0" i="1" u="none" strike="noStrike" cap="none">
                <a:solidFill>
                  <a:schemeClr val="lt1"/>
                </a:solidFill>
                <a:latin typeface="Arial"/>
                <a:ea typeface="Arial"/>
                <a:cs typeface="Arial"/>
                <a:sym typeface="Arial"/>
              </a:rPr>
              <a:t>driver.navigate().forward();</a:t>
            </a:r>
            <a:endParaRPr/>
          </a:p>
          <a:p>
            <a:pPr marL="0" marR="0" lvl="0" indent="0" algn="l" rtl="0">
              <a:lnSpc>
                <a:spcPct val="115000"/>
              </a:lnSpc>
              <a:spcBef>
                <a:spcPts val="0"/>
              </a:spcBef>
              <a:spcAft>
                <a:spcPts val="0"/>
              </a:spcAft>
              <a:buNone/>
            </a:pPr>
            <a:endParaRPr sz="1800" b="1" i="0" u="none" strike="noStrike" cap="none">
              <a:solidFill>
                <a:srgbClr val="272727"/>
              </a:solidFill>
              <a:latin typeface="Arial"/>
              <a:ea typeface="Arial"/>
              <a:cs typeface="Arial"/>
              <a:sym typeface="Arial"/>
            </a:endParaRPr>
          </a:p>
          <a:p>
            <a:pPr marL="0" marR="0" lvl="0" indent="0" algn="l" rtl="0">
              <a:lnSpc>
                <a:spcPct val="115000"/>
              </a:lnSpc>
              <a:spcBef>
                <a:spcPts val="0"/>
              </a:spcBef>
              <a:spcAft>
                <a:spcPts val="0"/>
              </a:spcAft>
              <a:buNone/>
            </a:pPr>
            <a:r>
              <a:rPr lang="en-US" sz="1800" b="1" i="0" u="none" strike="noStrike" cap="none">
                <a:solidFill>
                  <a:srgbClr val="272727"/>
                </a:solidFill>
                <a:latin typeface="Arial"/>
                <a:ea typeface="Arial"/>
                <a:cs typeface="Arial"/>
                <a:sym typeface="Arial"/>
              </a:rPr>
              <a:t>Navigate backward:</a:t>
            </a:r>
            <a:endParaRPr/>
          </a:p>
          <a:p>
            <a:pPr marL="895350" marR="0" lvl="0" indent="0" algn="l" rtl="0">
              <a:lnSpc>
                <a:spcPct val="115000"/>
              </a:lnSpc>
              <a:spcBef>
                <a:spcPts val="0"/>
              </a:spcBef>
              <a:spcAft>
                <a:spcPts val="0"/>
              </a:spcAft>
              <a:buNone/>
            </a:pPr>
            <a:r>
              <a:rPr lang="en-US" sz="1800" b="0" i="1" u="none" strike="noStrike" cap="none">
                <a:solidFill>
                  <a:schemeClr val="lt1"/>
                </a:solidFill>
                <a:latin typeface="Arial"/>
                <a:ea typeface="Arial"/>
                <a:cs typeface="Arial"/>
                <a:sym typeface="Arial"/>
              </a:rPr>
              <a:t>driver.navigate().back();</a:t>
            </a:r>
            <a:endParaRPr/>
          </a:p>
          <a:p>
            <a:pPr marL="265113" marR="0" lvl="0" indent="0" algn="l" rtl="0">
              <a:lnSpc>
                <a:spcPct val="115000"/>
              </a:lnSpc>
              <a:spcBef>
                <a:spcPts val="0"/>
              </a:spcBef>
              <a:spcAft>
                <a:spcPts val="0"/>
              </a:spcAft>
              <a:buNone/>
            </a:pPr>
            <a:endParaRPr sz="1800" b="1" i="0" u="none" strike="noStrike" cap="none">
              <a:solidFill>
                <a:srgbClr val="272727"/>
              </a:solidFill>
              <a:latin typeface="Arial"/>
              <a:ea typeface="Arial"/>
              <a:cs typeface="Arial"/>
              <a:sym typeface="Arial"/>
            </a:endParaRPr>
          </a:p>
        </p:txBody>
      </p:sp>
      <p:sp>
        <p:nvSpPr>
          <p:cNvPr id="1034" name="Google Shape;1034;p26"/>
          <p:cNvSpPr/>
          <p:nvPr/>
        </p:nvSpPr>
        <p:spPr>
          <a:xfrm rot="-3341385">
            <a:off x="2156595" y="3474008"/>
            <a:ext cx="994192" cy="60171"/>
          </a:xfrm>
          <a:prstGeom prst="rect">
            <a:avLst/>
          </a:prstGeom>
          <a:solidFill>
            <a:srgbClr val="7F7F7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272727"/>
              </a:solidFill>
              <a:latin typeface="Lato Light"/>
              <a:ea typeface="Lato Light"/>
              <a:cs typeface="Lato Light"/>
              <a:sym typeface="Lato Light"/>
            </a:endParaRPr>
          </a:p>
        </p:txBody>
      </p:sp>
      <p:sp>
        <p:nvSpPr>
          <p:cNvPr id="1035" name="Google Shape;1035;p26"/>
          <p:cNvSpPr/>
          <p:nvPr/>
        </p:nvSpPr>
        <p:spPr>
          <a:xfrm>
            <a:off x="1022758" y="3378036"/>
            <a:ext cx="1427575" cy="3051344"/>
          </a:xfrm>
          <a:custGeom>
            <a:avLst/>
            <a:gdLst/>
            <a:ahLst/>
            <a:cxnLst/>
            <a:rect l="l" t="t" r="r" b="b"/>
            <a:pathLst>
              <a:path w="21411" h="21600" extrusionOk="0">
                <a:moveTo>
                  <a:pt x="7926" y="0"/>
                </a:moveTo>
                <a:cubicBezTo>
                  <a:pt x="6035" y="0"/>
                  <a:pt x="4508" y="737"/>
                  <a:pt x="4508" y="1645"/>
                </a:cubicBezTo>
                <a:cubicBezTo>
                  <a:pt x="4508" y="2552"/>
                  <a:pt x="6035" y="3288"/>
                  <a:pt x="7926" y="3288"/>
                </a:cubicBezTo>
                <a:cubicBezTo>
                  <a:pt x="9817" y="3288"/>
                  <a:pt x="11353" y="2552"/>
                  <a:pt x="11353" y="1645"/>
                </a:cubicBezTo>
                <a:cubicBezTo>
                  <a:pt x="11353" y="737"/>
                  <a:pt x="9817" y="0"/>
                  <a:pt x="7926" y="0"/>
                </a:cubicBezTo>
                <a:close/>
                <a:moveTo>
                  <a:pt x="19873" y="3057"/>
                </a:moveTo>
                <a:cubicBezTo>
                  <a:pt x="19482" y="3069"/>
                  <a:pt x="19117" y="3168"/>
                  <a:pt x="18896" y="3333"/>
                </a:cubicBezTo>
                <a:cubicBezTo>
                  <a:pt x="18353" y="3705"/>
                  <a:pt x="17813" y="4073"/>
                  <a:pt x="17259" y="4441"/>
                </a:cubicBezTo>
                <a:cubicBezTo>
                  <a:pt x="16770" y="4766"/>
                  <a:pt x="16246" y="5085"/>
                  <a:pt x="15722" y="5384"/>
                </a:cubicBezTo>
                <a:cubicBezTo>
                  <a:pt x="15586" y="5461"/>
                  <a:pt x="15436" y="5538"/>
                  <a:pt x="15226" y="5546"/>
                </a:cubicBezTo>
                <a:cubicBezTo>
                  <a:pt x="14852" y="5559"/>
                  <a:pt x="14637" y="5368"/>
                  <a:pt x="14534" y="5177"/>
                </a:cubicBezTo>
                <a:cubicBezTo>
                  <a:pt x="14432" y="4990"/>
                  <a:pt x="14354" y="4799"/>
                  <a:pt x="14225" y="4617"/>
                </a:cubicBezTo>
                <a:cubicBezTo>
                  <a:pt x="14075" y="4405"/>
                  <a:pt x="13851" y="4206"/>
                  <a:pt x="13498" y="4055"/>
                </a:cubicBezTo>
                <a:cubicBezTo>
                  <a:pt x="13296" y="3969"/>
                  <a:pt x="13062" y="3905"/>
                  <a:pt x="12814" y="3862"/>
                </a:cubicBezTo>
                <a:cubicBezTo>
                  <a:pt x="12560" y="3819"/>
                  <a:pt x="12289" y="3800"/>
                  <a:pt x="12015" y="3806"/>
                </a:cubicBezTo>
                <a:lnTo>
                  <a:pt x="3850" y="3806"/>
                </a:lnTo>
                <a:cubicBezTo>
                  <a:pt x="2734" y="3823"/>
                  <a:pt x="1684" y="4067"/>
                  <a:pt x="957" y="4478"/>
                </a:cubicBezTo>
                <a:cubicBezTo>
                  <a:pt x="329" y="4833"/>
                  <a:pt x="-33" y="5293"/>
                  <a:pt x="5" y="5790"/>
                </a:cubicBezTo>
                <a:lnTo>
                  <a:pt x="5" y="10934"/>
                </a:lnTo>
                <a:cubicBezTo>
                  <a:pt x="-14" y="11030"/>
                  <a:pt x="15" y="11124"/>
                  <a:pt x="83" y="11208"/>
                </a:cubicBezTo>
                <a:cubicBezTo>
                  <a:pt x="266" y="11435"/>
                  <a:pt x="732" y="11598"/>
                  <a:pt x="1279" y="11591"/>
                </a:cubicBezTo>
                <a:cubicBezTo>
                  <a:pt x="1999" y="11582"/>
                  <a:pt x="2549" y="11284"/>
                  <a:pt x="2549" y="10932"/>
                </a:cubicBezTo>
                <a:cubicBezTo>
                  <a:pt x="2549" y="10932"/>
                  <a:pt x="2549" y="10931"/>
                  <a:pt x="2549" y="10931"/>
                </a:cubicBezTo>
                <a:lnTo>
                  <a:pt x="2567" y="6519"/>
                </a:lnTo>
                <a:cubicBezTo>
                  <a:pt x="2540" y="6410"/>
                  <a:pt x="2705" y="6309"/>
                  <a:pt x="2932" y="6296"/>
                </a:cubicBezTo>
                <a:cubicBezTo>
                  <a:pt x="3132" y="6285"/>
                  <a:pt x="3296" y="6347"/>
                  <a:pt x="3359" y="6434"/>
                </a:cubicBezTo>
                <a:lnTo>
                  <a:pt x="3346" y="20668"/>
                </a:lnTo>
                <a:cubicBezTo>
                  <a:pt x="3346" y="21181"/>
                  <a:pt x="4217" y="21600"/>
                  <a:pt x="5287" y="21600"/>
                </a:cubicBezTo>
                <a:cubicBezTo>
                  <a:pt x="6356" y="21600"/>
                  <a:pt x="7222" y="21181"/>
                  <a:pt x="7222" y="20668"/>
                </a:cubicBezTo>
                <a:lnTo>
                  <a:pt x="7222" y="12562"/>
                </a:lnTo>
                <a:cubicBezTo>
                  <a:pt x="7235" y="12472"/>
                  <a:pt x="7316" y="12390"/>
                  <a:pt x="7442" y="12330"/>
                </a:cubicBezTo>
                <a:cubicBezTo>
                  <a:pt x="7567" y="12269"/>
                  <a:pt x="7737" y="12231"/>
                  <a:pt x="7926" y="12227"/>
                </a:cubicBezTo>
                <a:cubicBezTo>
                  <a:pt x="8115" y="12231"/>
                  <a:pt x="8288" y="12269"/>
                  <a:pt x="8417" y="12330"/>
                </a:cubicBezTo>
                <a:cubicBezTo>
                  <a:pt x="8546" y="12390"/>
                  <a:pt x="8630" y="12472"/>
                  <a:pt x="8643" y="12562"/>
                </a:cubicBezTo>
                <a:lnTo>
                  <a:pt x="8643" y="20668"/>
                </a:lnTo>
                <a:cubicBezTo>
                  <a:pt x="8643" y="21181"/>
                  <a:pt x="9505" y="21600"/>
                  <a:pt x="10575" y="21600"/>
                </a:cubicBezTo>
                <a:cubicBezTo>
                  <a:pt x="11644" y="21600"/>
                  <a:pt x="12515" y="21181"/>
                  <a:pt x="12515" y="20668"/>
                </a:cubicBezTo>
                <a:lnTo>
                  <a:pt x="12534" y="6494"/>
                </a:lnTo>
                <a:cubicBezTo>
                  <a:pt x="12750" y="6643"/>
                  <a:pt x="12992" y="6783"/>
                  <a:pt x="13259" y="6911"/>
                </a:cubicBezTo>
                <a:cubicBezTo>
                  <a:pt x="13736" y="7140"/>
                  <a:pt x="14308" y="7338"/>
                  <a:pt x="14994" y="7370"/>
                </a:cubicBezTo>
                <a:cubicBezTo>
                  <a:pt x="15442" y="7391"/>
                  <a:pt x="15889" y="7334"/>
                  <a:pt x="16264" y="7216"/>
                </a:cubicBezTo>
                <a:cubicBezTo>
                  <a:pt x="16660" y="7091"/>
                  <a:pt x="16954" y="6906"/>
                  <a:pt x="17236" y="6722"/>
                </a:cubicBezTo>
                <a:cubicBezTo>
                  <a:pt x="17717" y="6406"/>
                  <a:pt x="18180" y="6084"/>
                  <a:pt x="18656" y="5767"/>
                </a:cubicBezTo>
                <a:cubicBezTo>
                  <a:pt x="19421" y="5257"/>
                  <a:pt x="20221" y="4759"/>
                  <a:pt x="21053" y="4275"/>
                </a:cubicBezTo>
                <a:cubicBezTo>
                  <a:pt x="21567" y="3979"/>
                  <a:pt x="21520" y="3543"/>
                  <a:pt x="20955" y="3266"/>
                </a:cubicBezTo>
                <a:cubicBezTo>
                  <a:pt x="20658" y="3121"/>
                  <a:pt x="20266" y="3044"/>
                  <a:pt x="19873" y="3057"/>
                </a:cubicBezTo>
                <a:close/>
              </a:path>
            </a:pathLst>
          </a:custGeom>
          <a:solidFill>
            <a:srgbClr val="BFBFBF"/>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endParaRPr sz="6750" b="0" i="0" u="none" strike="noStrike" cap="none">
              <a:solidFill>
                <a:srgbClr val="272727"/>
              </a:solidFill>
              <a:latin typeface="Lato Light"/>
              <a:ea typeface="Lato Light"/>
              <a:cs typeface="Lato Light"/>
              <a:sym typeface="Lato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1040" name="Google Shape;1040;p27"/>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2.2.3 Selenium WebDriver-Basic Commands &amp; Operations</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1041" name="Google Shape;1041;p27"/>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Some of the basic commands and operations of Selenium WebDriver are:</a:t>
            </a:r>
            <a:endParaRPr/>
          </a:p>
          <a:p>
            <a:pPr marL="0" lvl="0" indent="0" algn="l" rtl="0">
              <a:lnSpc>
                <a:spcPct val="100000"/>
              </a:lnSpc>
              <a:spcBef>
                <a:spcPts val="1200"/>
              </a:spcBef>
              <a:spcAft>
                <a:spcPts val="0"/>
              </a:spcAft>
              <a:buClr>
                <a:schemeClr val="dk1"/>
              </a:buClr>
              <a:buSzPts val="1800"/>
              <a:buNone/>
            </a:pPr>
            <a:endParaRPr/>
          </a:p>
        </p:txBody>
      </p:sp>
      <p:sp>
        <p:nvSpPr>
          <p:cNvPr id="1042" name="Google Shape;1042;p27"/>
          <p:cNvSpPr txBox="1"/>
          <p:nvPr/>
        </p:nvSpPr>
        <p:spPr>
          <a:xfrm>
            <a:off x="4045800" y="3688363"/>
            <a:ext cx="1659600" cy="410379"/>
          </a:xfrm>
          <a:prstGeom prst="rect">
            <a:avLst/>
          </a:prstGeom>
          <a:noFill/>
          <a:ln>
            <a:noFill/>
          </a:ln>
        </p:spPr>
        <p:txBody>
          <a:bodyPr spcFirstLastPara="1" wrap="square" lIns="121900" tIns="60925" rIns="121900" bIns="60925" anchor="ctr" anchorCtr="0">
            <a:spAutoFit/>
          </a:bodyPr>
          <a:lstStyle/>
          <a:p>
            <a:pPr marL="0" marR="0" lvl="0" indent="0" algn="l" rtl="0">
              <a:lnSpc>
                <a:spcPct val="100000"/>
              </a:lnSpc>
              <a:spcBef>
                <a:spcPts val="0"/>
              </a:spcBef>
              <a:spcAft>
                <a:spcPts val="0"/>
              </a:spcAft>
              <a:buNone/>
            </a:pPr>
            <a:endParaRPr sz="1867" b="0" i="0" u="none" strike="noStrike" cap="none">
              <a:solidFill>
                <a:srgbClr val="000000"/>
              </a:solidFill>
              <a:latin typeface="Arial"/>
              <a:ea typeface="Arial"/>
              <a:cs typeface="Arial"/>
              <a:sym typeface="Arial"/>
            </a:endParaRPr>
          </a:p>
        </p:txBody>
      </p:sp>
      <p:sp>
        <p:nvSpPr>
          <p:cNvPr id="1043" name="Google Shape;1043;p27"/>
          <p:cNvSpPr/>
          <p:nvPr/>
        </p:nvSpPr>
        <p:spPr>
          <a:xfrm>
            <a:off x="2670332" y="1972238"/>
            <a:ext cx="8117829" cy="3476061"/>
          </a:xfrm>
          <a:prstGeom prst="rect">
            <a:avLst/>
          </a:prstGeom>
          <a:solidFill>
            <a:schemeClr val="accent5"/>
          </a:solidFill>
          <a:ln w="28575" cap="flat" cmpd="sng">
            <a:solidFill>
              <a:schemeClr val="dk1"/>
            </a:solidFill>
            <a:prstDash val="solid"/>
            <a:round/>
            <a:headEnd type="none" w="sm" len="sm"/>
            <a:tailEnd type="none" w="sm" len="sm"/>
          </a:ln>
        </p:spPr>
        <p:txBody>
          <a:bodyPr spcFirstLastPara="1" wrap="square" lIns="288000" tIns="144000" rIns="144000" bIns="0" anchor="t" anchorCtr="0">
            <a:noAutofit/>
          </a:bodyPr>
          <a:lstStyle/>
          <a:p>
            <a:pPr marL="0" marR="0" lvl="0" indent="0" algn="l" rtl="0">
              <a:lnSpc>
                <a:spcPct val="115000"/>
              </a:lnSpc>
              <a:spcBef>
                <a:spcPts val="0"/>
              </a:spcBef>
              <a:spcAft>
                <a:spcPts val="0"/>
              </a:spcAft>
              <a:buNone/>
            </a:pPr>
            <a:r>
              <a:rPr lang="en-US" sz="1800" b="1" i="0" u="none" strike="noStrike" cap="none">
                <a:solidFill>
                  <a:srgbClr val="272727"/>
                </a:solidFill>
                <a:latin typeface="Arial"/>
                <a:ea typeface="Arial"/>
                <a:cs typeface="Arial"/>
                <a:sym typeface="Arial"/>
              </a:rPr>
              <a:t>Finding Elements: Find elements using various locators (ID, name, class name, tag name, XPath, CSS selector)</a:t>
            </a:r>
            <a:endParaRPr/>
          </a:p>
          <a:p>
            <a:pPr marL="0" marR="0" lvl="0" indent="0" algn="l" rtl="0">
              <a:lnSpc>
                <a:spcPct val="115000"/>
              </a:lnSpc>
              <a:spcBef>
                <a:spcPts val="0"/>
              </a:spcBef>
              <a:spcAft>
                <a:spcPts val="0"/>
              </a:spcAft>
              <a:buNone/>
            </a:pPr>
            <a:endParaRPr sz="1800" b="1" i="0" u="none" strike="noStrike" cap="none">
              <a:solidFill>
                <a:srgbClr val="272727"/>
              </a:solidFill>
              <a:latin typeface="Arial"/>
              <a:ea typeface="Arial"/>
              <a:cs typeface="Arial"/>
              <a:sym typeface="Arial"/>
            </a:endParaRPr>
          </a:p>
          <a:p>
            <a:pPr marL="895350" marR="0" lvl="0" indent="0" algn="l" rtl="0">
              <a:lnSpc>
                <a:spcPct val="115000"/>
              </a:lnSpc>
              <a:spcBef>
                <a:spcPts val="0"/>
              </a:spcBef>
              <a:spcAft>
                <a:spcPts val="0"/>
              </a:spcAft>
              <a:buNone/>
            </a:pPr>
            <a:r>
              <a:rPr lang="en-US" sz="1800" b="0" i="1" u="none" strike="noStrike" cap="none">
                <a:solidFill>
                  <a:schemeClr val="lt1"/>
                </a:solidFill>
                <a:latin typeface="Arial"/>
                <a:ea typeface="Arial"/>
                <a:cs typeface="Arial"/>
                <a:sym typeface="Arial"/>
              </a:rPr>
              <a:t>WebElement elementById = driver.findElement(By.id("elementId"));</a:t>
            </a:r>
            <a:endParaRPr/>
          </a:p>
          <a:p>
            <a:pPr marL="0" marR="0" lvl="0" indent="0" algn="l" rtl="0">
              <a:lnSpc>
                <a:spcPct val="115000"/>
              </a:lnSpc>
              <a:spcBef>
                <a:spcPts val="0"/>
              </a:spcBef>
              <a:spcAft>
                <a:spcPts val="0"/>
              </a:spcAft>
              <a:buNone/>
            </a:pPr>
            <a:endParaRPr sz="1800" b="0" i="1" u="none" strike="noStrike" cap="none">
              <a:solidFill>
                <a:schemeClr val="lt1"/>
              </a:solidFill>
              <a:latin typeface="Arial"/>
              <a:ea typeface="Arial"/>
              <a:cs typeface="Arial"/>
              <a:sym typeface="Arial"/>
            </a:endParaRPr>
          </a:p>
          <a:p>
            <a:pPr marL="0" marR="0" lvl="0" indent="0" algn="l" rtl="0">
              <a:lnSpc>
                <a:spcPct val="115000"/>
              </a:lnSpc>
              <a:spcBef>
                <a:spcPts val="0"/>
              </a:spcBef>
              <a:spcAft>
                <a:spcPts val="0"/>
              </a:spcAft>
              <a:buNone/>
            </a:pPr>
            <a:r>
              <a:rPr lang="en-US" sz="1800" b="1" i="0" u="none" strike="noStrike" cap="none">
                <a:solidFill>
                  <a:schemeClr val="dk1"/>
                </a:solidFill>
                <a:latin typeface="Arial"/>
                <a:ea typeface="Arial"/>
                <a:cs typeface="Arial"/>
                <a:sym typeface="Arial"/>
              </a:rPr>
              <a:t>Interacting with Elements:</a:t>
            </a:r>
            <a:endParaRPr/>
          </a:p>
          <a:p>
            <a:pPr marL="285750" marR="0" lvl="0" indent="-285750" algn="l" rtl="0">
              <a:lnSpc>
                <a:spcPct val="115000"/>
              </a:lnSpc>
              <a:spcBef>
                <a:spcPts val="0"/>
              </a:spcBef>
              <a:spcAft>
                <a:spcPts val="0"/>
              </a:spcAft>
              <a:buClr>
                <a:srgbClr val="000000"/>
              </a:buClr>
              <a:buSzPts val="1800"/>
              <a:buFont typeface="Noto Sans Symbols"/>
              <a:buChar char="⭲"/>
            </a:pPr>
            <a:r>
              <a:rPr lang="en-US" sz="1800" b="1" i="0" u="none" strike="noStrike" cap="none">
                <a:solidFill>
                  <a:schemeClr val="dk1"/>
                </a:solidFill>
                <a:latin typeface="Arial"/>
                <a:ea typeface="Arial"/>
                <a:cs typeface="Arial"/>
                <a:sym typeface="Arial"/>
              </a:rPr>
              <a:t>Click a button or a link</a:t>
            </a:r>
            <a:endParaRPr/>
          </a:p>
          <a:p>
            <a:pPr marL="0" marR="0" lvl="0" indent="0" algn="l" rtl="0">
              <a:lnSpc>
                <a:spcPct val="115000"/>
              </a:lnSpc>
              <a:spcBef>
                <a:spcPts val="0"/>
              </a:spcBef>
              <a:spcAft>
                <a:spcPts val="0"/>
              </a:spcAft>
              <a:buNone/>
            </a:pPr>
            <a:r>
              <a:rPr lang="en-US" sz="1800" b="0" i="1" u="none" strike="noStrike" cap="none">
                <a:solidFill>
                  <a:schemeClr val="lt1"/>
                </a:solidFill>
                <a:latin typeface="Arial"/>
                <a:ea typeface="Arial"/>
                <a:cs typeface="Arial"/>
                <a:sym typeface="Arial"/>
              </a:rPr>
              <a:t>	element.click();</a:t>
            </a:r>
            <a:endParaRPr/>
          </a:p>
          <a:p>
            <a:pPr marL="0" marR="0" lvl="0" indent="0" algn="l" rtl="0">
              <a:lnSpc>
                <a:spcPct val="115000"/>
              </a:lnSpc>
              <a:spcBef>
                <a:spcPts val="0"/>
              </a:spcBef>
              <a:spcAft>
                <a:spcPts val="0"/>
              </a:spcAft>
              <a:buNone/>
            </a:pPr>
            <a:r>
              <a:rPr lang="en-US" sz="1800" b="1" i="0" u="none" strike="noStrike" cap="none">
                <a:solidFill>
                  <a:schemeClr val="dk1"/>
                </a:solidFill>
                <a:latin typeface="Arial"/>
                <a:ea typeface="Arial"/>
                <a:cs typeface="Arial"/>
                <a:sym typeface="Arial"/>
              </a:rPr>
              <a:t>Clear the contents of an input field</a:t>
            </a:r>
            <a:endParaRPr/>
          </a:p>
          <a:p>
            <a:pPr marL="0" marR="0" lvl="0" indent="0" algn="l" rtl="0">
              <a:lnSpc>
                <a:spcPct val="115000"/>
              </a:lnSpc>
              <a:spcBef>
                <a:spcPts val="0"/>
              </a:spcBef>
              <a:spcAft>
                <a:spcPts val="0"/>
              </a:spcAft>
              <a:buNone/>
            </a:pPr>
            <a:r>
              <a:rPr lang="en-US" sz="1800" b="0" i="1" u="none" strike="noStrike" cap="none">
                <a:solidFill>
                  <a:schemeClr val="lt1"/>
                </a:solidFill>
                <a:latin typeface="Arial"/>
                <a:ea typeface="Arial"/>
                <a:cs typeface="Arial"/>
                <a:sym typeface="Arial"/>
              </a:rPr>
              <a:t>	element.clear();</a:t>
            </a:r>
            <a:endParaRPr/>
          </a:p>
          <a:p>
            <a:pPr marL="0" marR="0" lvl="0" indent="0" algn="l" rtl="0">
              <a:lnSpc>
                <a:spcPct val="115000"/>
              </a:lnSpc>
              <a:spcBef>
                <a:spcPts val="0"/>
              </a:spcBef>
              <a:spcAft>
                <a:spcPts val="0"/>
              </a:spcAft>
              <a:buNone/>
            </a:pPr>
            <a:endParaRPr sz="1800" b="0" i="1" u="none" strike="noStrike" cap="none">
              <a:solidFill>
                <a:schemeClr val="lt1"/>
              </a:solidFill>
              <a:latin typeface="Arial"/>
              <a:ea typeface="Arial"/>
              <a:cs typeface="Arial"/>
              <a:sym typeface="Arial"/>
            </a:endParaRPr>
          </a:p>
          <a:p>
            <a:pPr marL="0" marR="0" lvl="0" indent="0" algn="l" rtl="0">
              <a:lnSpc>
                <a:spcPct val="115000"/>
              </a:lnSpc>
              <a:spcBef>
                <a:spcPts val="0"/>
              </a:spcBef>
              <a:spcAft>
                <a:spcPts val="0"/>
              </a:spcAft>
              <a:buNone/>
            </a:pPr>
            <a:endParaRPr sz="1800" b="1" i="0" u="none" strike="noStrike" cap="none">
              <a:solidFill>
                <a:srgbClr val="272727"/>
              </a:solidFill>
              <a:latin typeface="Arial"/>
              <a:ea typeface="Arial"/>
              <a:cs typeface="Arial"/>
              <a:sym typeface="Arial"/>
            </a:endParaRPr>
          </a:p>
        </p:txBody>
      </p:sp>
      <p:sp>
        <p:nvSpPr>
          <p:cNvPr id="1044" name="Google Shape;1044;p27"/>
          <p:cNvSpPr/>
          <p:nvPr/>
        </p:nvSpPr>
        <p:spPr>
          <a:xfrm rot="-3341385">
            <a:off x="2156595" y="3474008"/>
            <a:ext cx="994192" cy="60171"/>
          </a:xfrm>
          <a:prstGeom prst="rect">
            <a:avLst/>
          </a:prstGeom>
          <a:solidFill>
            <a:srgbClr val="7F7F7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272727"/>
              </a:solidFill>
              <a:latin typeface="Lato Light"/>
              <a:ea typeface="Lato Light"/>
              <a:cs typeface="Lato Light"/>
              <a:sym typeface="Lato Light"/>
            </a:endParaRPr>
          </a:p>
        </p:txBody>
      </p:sp>
      <p:sp>
        <p:nvSpPr>
          <p:cNvPr id="1045" name="Google Shape;1045;p27"/>
          <p:cNvSpPr/>
          <p:nvPr/>
        </p:nvSpPr>
        <p:spPr>
          <a:xfrm>
            <a:off x="1022758" y="3378036"/>
            <a:ext cx="1427575" cy="3051344"/>
          </a:xfrm>
          <a:custGeom>
            <a:avLst/>
            <a:gdLst/>
            <a:ahLst/>
            <a:cxnLst/>
            <a:rect l="l" t="t" r="r" b="b"/>
            <a:pathLst>
              <a:path w="21411" h="21600" extrusionOk="0">
                <a:moveTo>
                  <a:pt x="7926" y="0"/>
                </a:moveTo>
                <a:cubicBezTo>
                  <a:pt x="6035" y="0"/>
                  <a:pt x="4508" y="737"/>
                  <a:pt x="4508" y="1645"/>
                </a:cubicBezTo>
                <a:cubicBezTo>
                  <a:pt x="4508" y="2552"/>
                  <a:pt x="6035" y="3288"/>
                  <a:pt x="7926" y="3288"/>
                </a:cubicBezTo>
                <a:cubicBezTo>
                  <a:pt x="9817" y="3288"/>
                  <a:pt x="11353" y="2552"/>
                  <a:pt x="11353" y="1645"/>
                </a:cubicBezTo>
                <a:cubicBezTo>
                  <a:pt x="11353" y="737"/>
                  <a:pt x="9817" y="0"/>
                  <a:pt x="7926" y="0"/>
                </a:cubicBezTo>
                <a:close/>
                <a:moveTo>
                  <a:pt x="19873" y="3057"/>
                </a:moveTo>
                <a:cubicBezTo>
                  <a:pt x="19482" y="3069"/>
                  <a:pt x="19117" y="3168"/>
                  <a:pt x="18896" y="3333"/>
                </a:cubicBezTo>
                <a:cubicBezTo>
                  <a:pt x="18353" y="3705"/>
                  <a:pt x="17813" y="4073"/>
                  <a:pt x="17259" y="4441"/>
                </a:cubicBezTo>
                <a:cubicBezTo>
                  <a:pt x="16770" y="4766"/>
                  <a:pt x="16246" y="5085"/>
                  <a:pt x="15722" y="5384"/>
                </a:cubicBezTo>
                <a:cubicBezTo>
                  <a:pt x="15586" y="5461"/>
                  <a:pt x="15436" y="5538"/>
                  <a:pt x="15226" y="5546"/>
                </a:cubicBezTo>
                <a:cubicBezTo>
                  <a:pt x="14852" y="5559"/>
                  <a:pt x="14637" y="5368"/>
                  <a:pt x="14534" y="5177"/>
                </a:cubicBezTo>
                <a:cubicBezTo>
                  <a:pt x="14432" y="4990"/>
                  <a:pt x="14354" y="4799"/>
                  <a:pt x="14225" y="4617"/>
                </a:cubicBezTo>
                <a:cubicBezTo>
                  <a:pt x="14075" y="4405"/>
                  <a:pt x="13851" y="4206"/>
                  <a:pt x="13498" y="4055"/>
                </a:cubicBezTo>
                <a:cubicBezTo>
                  <a:pt x="13296" y="3969"/>
                  <a:pt x="13062" y="3905"/>
                  <a:pt x="12814" y="3862"/>
                </a:cubicBezTo>
                <a:cubicBezTo>
                  <a:pt x="12560" y="3819"/>
                  <a:pt x="12289" y="3800"/>
                  <a:pt x="12015" y="3806"/>
                </a:cubicBezTo>
                <a:lnTo>
                  <a:pt x="3850" y="3806"/>
                </a:lnTo>
                <a:cubicBezTo>
                  <a:pt x="2734" y="3823"/>
                  <a:pt x="1684" y="4067"/>
                  <a:pt x="957" y="4478"/>
                </a:cubicBezTo>
                <a:cubicBezTo>
                  <a:pt x="329" y="4833"/>
                  <a:pt x="-33" y="5293"/>
                  <a:pt x="5" y="5790"/>
                </a:cubicBezTo>
                <a:lnTo>
                  <a:pt x="5" y="10934"/>
                </a:lnTo>
                <a:cubicBezTo>
                  <a:pt x="-14" y="11030"/>
                  <a:pt x="15" y="11124"/>
                  <a:pt x="83" y="11208"/>
                </a:cubicBezTo>
                <a:cubicBezTo>
                  <a:pt x="266" y="11435"/>
                  <a:pt x="732" y="11598"/>
                  <a:pt x="1279" y="11591"/>
                </a:cubicBezTo>
                <a:cubicBezTo>
                  <a:pt x="1999" y="11582"/>
                  <a:pt x="2549" y="11284"/>
                  <a:pt x="2549" y="10932"/>
                </a:cubicBezTo>
                <a:cubicBezTo>
                  <a:pt x="2549" y="10932"/>
                  <a:pt x="2549" y="10931"/>
                  <a:pt x="2549" y="10931"/>
                </a:cubicBezTo>
                <a:lnTo>
                  <a:pt x="2567" y="6519"/>
                </a:lnTo>
                <a:cubicBezTo>
                  <a:pt x="2540" y="6410"/>
                  <a:pt x="2705" y="6309"/>
                  <a:pt x="2932" y="6296"/>
                </a:cubicBezTo>
                <a:cubicBezTo>
                  <a:pt x="3132" y="6285"/>
                  <a:pt x="3296" y="6347"/>
                  <a:pt x="3359" y="6434"/>
                </a:cubicBezTo>
                <a:lnTo>
                  <a:pt x="3346" y="20668"/>
                </a:lnTo>
                <a:cubicBezTo>
                  <a:pt x="3346" y="21181"/>
                  <a:pt x="4217" y="21600"/>
                  <a:pt x="5287" y="21600"/>
                </a:cubicBezTo>
                <a:cubicBezTo>
                  <a:pt x="6356" y="21600"/>
                  <a:pt x="7222" y="21181"/>
                  <a:pt x="7222" y="20668"/>
                </a:cubicBezTo>
                <a:lnTo>
                  <a:pt x="7222" y="12562"/>
                </a:lnTo>
                <a:cubicBezTo>
                  <a:pt x="7235" y="12472"/>
                  <a:pt x="7316" y="12390"/>
                  <a:pt x="7442" y="12330"/>
                </a:cubicBezTo>
                <a:cubicBezTo>
                  <a:pt x="7567" y="12269"/>
                  <a:pt x="7737" y="12231"/>
                  <a:pt x="7926" y="12227"/>
                </a:cubicBezTo>
                <a:cubicBezTo>
                  <a:pt x="8115" y="12231"/>
                  <a:pt x="8288" y="12269"/>
                  <a:pt x="8417" y="12330"/>
                </a:cubicBezTo>
                <a:cubicBezTo>
                  <a:pt x="8546" y="12390"/>
                  <a:pt x="8630" y="12472"/>
                  <a:pt x="8643" y="12562"/>
                </a:cubicBezTo>
                <a:lnTo>
                  <a:pt x="8643" y="20668"/>
                </a:lnTo>
                <a:cubicBezTo>
                  <a:pt x="8643" y="21181"/>
                  <a:pt x="9505" y="21600"/>
                  <a:pt x="10575" y="21600"/>
                </a:cubicBezTo>
                <a:cubicBezTo>
                  <a:pt x="11644" y="21600"/>
                  <a:pt x="12515" y="21181"/>
                  <a:pt x="12515" y="20668"/>
                </a:cubicBezTo>
                <a:lnTo>
                  <a:pt x="12534" y="6494"/>
                </a:lnTo>
                <a:cubicBezTo>
                  <a:pt x="12750" y="6643"/>
                  <a:pt x="12992" y="6783"/>
                  <a:pt x="13259" y="6911"/>
                </a:cubicBezTo>
                <a:cubicBezTo>
                  <a:pt x="13736" y="7140"/>
                  <a:pt x="14308" y="7338"/>
                  <a:pt x="14994" y="7370"/>
                </a:cubicBezTo>
                <a:cubicBezTo>
                  <a:pt x="15442" y="7391"/>
                  <a:pt x="15889" y="7334"/>
                  <a:pt x="16264" y="7216"/>
                </a:cubicBezTo>
                <a:cubicBezTo>
                  <a:pt x="16660" y="7091"/>
                  <a:pt x="16954" y="6906"/>
                  <a:pt x="17236" y="6722"/>
                </a:cubicBezTo>
                <a:cubicBezTo>
                  <a:pt x="17717" y="6406"/>
                  <a:pt x="18180" y="6084"/>
                  <a:pt x="18656" y="5767"/>
                </a:cubicBezTo>
                <a:cubicBezTo>
                  <a:pt x="19421" y="5257"/>
                  <a:pt x="20221" y="4759"/>
                  <a:pt x="21053" y="4275"/>
                </a:cubicBezTo>
                <a:cubicBezTo>
                  <a:pt x="21567" y="3979"/>
                  <a:pt x="21520" y="3543"/>
                  <a:pt x="20955" y="3266"/>
                </a:cubicBezTo>
                <a:cubicBezTo>
                  <a:pt x="20658" y="3121"/>
                  <a:pt x="20266" y="3044"/>
                  <a:pt x="19873" y="3057"/>
                </a:cubicBezTo>
                <a:close/>
              </a:path>
            </a:pathLst>
          </a:custGeom>
          <a:solidFill>
            <a:srgbClr val="BFBFBF"/>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endParaRPr sz="6750" b="0" i="0" u="none" strike="noStrike" cap="none">
              <a:solidFill>
                <a:srgbClr val="272727"/>
              </a:solidFill>
              <a:latin typeface="Lato Light"/>
              <a:ea typeface="Lato Light"/>
              <a:cs typeface="Lato Light"/>
              <a:sym typeface="Lato 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sp>
        <p:nvSpPr>
          <p:cNvPr id="1050" name="Google Shape;1050;p28"/>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2.2.3 Selenium WebDriver-Basic Commands &amp; Operations</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1051" name="Google Shape;1051;p28"/>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Some of the basic commands and operations of Selenium WebDriver are:</a:t>
            </a:r>
            <a:endParaRPr/>
          </a:p>
          <a:p>
            <a:pPr marL="0" lvl="0" indent="0" algn="l" rtl="0">
              <a:lnSpc>
                <a:spcPct val="100000"/>
              </a:lnSpc>
              <a:spcBef>
                <a:spcPts val="1200"/>
              </a:spcBef>
              <a:spcAft>
                <a:spcPts val="0"/>
              </a:spcAft>
              <a:buClr>
                <a:schemeClr val="dk1"/>
              </a:buClr>
              <a:buSzPts val="1800"/>
              <a:buNone/>
            </a:pPr>
            <a:endParaRPr/>
          </a:p>
        </p:txBody>
      </p:sp>
      <p:sp>
        <p:nvSpPr>
          <p:cNvPr id="1052" name="Google Shape;1052;p28"/>
          <p:cNvSpPr txBox="1"/>
          <p:nvPr/>
        </p:nvSpPr>
        <p:spPr>
          <a:xfrm>
            <a:off x="4045800" y="3688363"/>
            <a:ext cx="1659600" cy="410379"/>
          </a:xfrm>
          <a:prstGeom prst="rect">
            <a:avLst/>
          </a:prstGeom>
          <a:noFill/>
          <a:ln>
            <a:noFill/>
          </a:ln>
        </p:spPr>
        <p:txBody>
          <a:bodyPr spcFirstLastPara="1" wrap="square" lIns="121900" tIns="60925" rIns="121900" bIns="60925" anchor="ctr" anchorCtr="0">
            <a:spAutoFit/>
          </a:bodyPr>
          <a:lstStyle/>
          <a:p>
            <a:pPr marL="0" marR="0" lvl="0" indent="0" algn="l" rtl="0">
              <a:lnSpc>
                <a:spcPct val="100000"/>
              </a:lnSpc>
              <a:spcBef>
                <a:spcPts val="0"/>
              </a:spcBef>
              <a:spcAft>
                <a:spcPts val="0"/>
              </a:spcAft>
              <a:buNone/>
            </a:pPr>
            <a:endParaRPr sz="1867" b="0" i="0" u="none" strike="noStrike" cap="none">
              <a:solidFill>
                <a:srgbClr val="000000"/>
              </a:solidFill>
              <a:latin typeface="Arial"/>
              <a:ea typeface="Arial"/>
              <a:cs typeface="Arial"/>
              <a:sym typeface="Arial"/>
            </a:endParaRPr>
          </a:p>
        </p:txBody>
      </p:sp>
      <p:sp>
        <p:nvSpPr>
          <p:cNvPr id="1053" name="Google Shape;1053;p28"/>
          <p:cNvSpPr/>
          <p:nvPr/>
        </p:nvSpPr>
        <p:spPr>
          <a:xfrm>
            <a:off x="2670333" y="1972238"/>
            <a:ext cx="7683342" cy="3476061"/>
          </a:xfrm>
          <a:prstGeom prst="rect">
            <a:avLst/>
          </a:prstGeom>
          <a:solidFill>
            <a:schemeClr val="accent5"/>
          </a:solidFill>
          <a:ln w="28575" cap="flat" cmpd="sng">
            <a:solidFill>
              <a:schemeClr val="dk1"/>
            </a:solidFill>
            <a:prstDash val="solid"/>
            <a:round/>
            <a:headEnd type="none" w="sm" len="sm"/>
            <a:tailEnd type="none" w="sm" len="sm"/>
          </a:ln>
        </p:spPr>
        <p:txBody>
          <a:bodyPr spcFirstLastPara="1" wrap="square" lIns="288000" tIns="144000" rIns="144000" bIns="0" anchor="t" anchorCtr="0">
            <a:noAutofit/>
          </a:bodyPr>
          <a:lstStyle/>
          <a:p>
            <a:pPr marL="0" marR="0" lvl="0" indent="0" algn="l" rtl="0">
              <a:lnSpc>
                <a:spcPct val="115000"/>
              </a:lnSpc>
              <a:spcBef>
                <a:spcPts val="0"/>
              </a:spcBef>
              <a:spcAft>
                <a:spcPts val="0"/>
              </a:spcAft>
              <a:buNone/>
            </a:pPr>
            <a:r>
              <a:rPr lang="en-US" sz="1800" b="1" i="0" u="none" strike="noStrike" cap="none">
                <a:solidFill>
                  <a:srgbClr val="272727"/>
                </a:solidFill>
                <a:latin typeface="Arial"/>
                <a:ea typeface="Arial"/>
                <a:cs typeface="Arial"/>
                <a:sym typeface="Arial"/>
              </a:rPr>
              <a:t>Dropdown Selection: Select an option from a dropdown by visible text</a:t>
            </a:r>
            <a:endParaRPr/>
          </a:p>
          <a:p>
            <a:pPr marL="895350" marR="0" lvl="0" indent="-895350" algn="l" rtl="0">
              <a:lnSpc>
                <a:spcPct val="115000"/>
              </a:lnSpc>
              <a:spcBef>
                <a:spcPts val="0"/>
              </a:spcBef>
              <a:spcAft>
                <a:spcPts val="0"/>
              </a:spcAft>
              <a:buNone/>
            </a:pPr>
            <a:r>
              <a:rPr lang="en-US" sz="1800" b="1" i="0" u="none" strike="noStrike" cap="none">
                <a:solidFill>
                  <a:srgbClr val="272727"/>
                </a:solidFill>
                <a:latin typeface="Arial"/>
                <a:ea typeface="Arial"/>
                <a:cs typeface="Arial"/>
                <a:sym typeface="Arial"/>
              </a:rPr>
              <a:t>	</a:t>
            </a:r>
            <a:r>
              <a:rPr lang="en-US" sz="1800" b="0" i="1" u="none" strike="noStrike" cap="none">
                <a:solidFill>
                  <a:schemeClr val="lt1"/>
                </a:solidFill>
                <a:latin typeface="Arial"/>
                <a:ea typeface="Arial"/>
                <a:cs typeface="Arial"/>
                <a:sym typeface="Arial"/>
              </a:rPr>
              <a:t>Select dropdown = new Select(driver.findElement(By.id("dropdownId")));</a:t>
            </a:r>
            <a:endParaRPr/>
          </a:p>
          <a:p>
            <a:pPr marL="0" marR="0" lvl="0" indent="0" algn="l" rtl="0">
              <a:lnSpc>
                <a:spcPct val="115000"/>
              </a:lnSpc>
              <a:spcBef>
                <a:spcPts val="0"/>
              </a:spcBef>
              <a:spcAft>
                <a:spcPts val="0"/>
              </a:spcAft>
              <a:buNone/>
            </a:pPr>
            <a:r>
              <a:rPr lang="en-US" sz="1800" b="0" i="1" u="none" strike="noStrike" cap="none">
                <a:solidFill>
                  <a:schemeClr val="lt1"/>
                </a:solidFill>
                <a:latin typeface="Arial"/>
                <a:ea typeface="Arial"/>
                <a:cs typeface="Arial"/>
                <a:sym typeface="Arial"/>
              </a:rPr>
              <a:t>	dropdown.selectByVisibleText("OptionText");</a:t>
            </a:r>
            <a:endParaRPr/>
          </a:p>
          <a:p>
            <a:pPr marL="0" marR="0" lvl="0" indent="0" algn="l" rtl="0">
              <a:lnSpc>
                <a:spcPct val="115000"/>
              </a:lnSpc>
              <a:spcBef>
                <a:spcPts val="0"/>
              </a:spcBef>
              <a:spcAft>
                <a:spcPts val="0"/>
              </a:spcAft>
              <a:buNone/>
            </a:pPr>
            <a:endParaRPr sz="1800" b="0" i="1" u="none" strike="noStrike" cap="none">
              <a:solidFill>
                <a:schemeClr val="lt1"/>
              </a:solidFill>
              <a:latin typeface="Arial"/>
              <a:ea typeface="Arial"/>
              <a:cs typeface="Arial"/>
              <a:sym typeface="Arial"/>
            </a:endParaRPr>
          </a:p>
          <a:p>
            <a:pPr marL="0" marR="0" lvl="0" indent="0" algn="l" rtl="0">
              <a:lnSpc>
                <a:spcPct val="115000"/>
              </a:lnSpc>
              <a:spcBef>
                <a:spcPts val="0"/>
              </a:spcBef>
              <a:spcAft>
                <a:spcPts val="0"/>
              </a:spcAft>
              <a:buNone/>
            </a:pPr>
            <a:r>
              <a:rPr lang="en-US" sz="1800" b="1" i="0" u="none" strike="noStrike" cap="none">
                <a:solidFill>
                  <a:schemeClr val="dk1"/>
                </a:solidFill>
                <a:latin typeface="Arial"/>
                <a:ea typeface="Arial"/>
                <a:cs typeface="Arial"/>
                <a:sym typeface="Arial"/>
              </a:rPr>
              <a:t>Handling Alerts: Switch to an alert and accept it</a:t>
            </a:r>
            <a:endParaRPr/>
          </a:p>
          <a:p>
            <a:pPr marL="895350" marR="0" lvl="0" indent="0" algn="l" rtl="0">
              <a:lnSpc>
                <a:spcPct val="115000"/>
              </a:lnSpc>
              <a:spcBef>
                <a:spcPts val="0"/>
              </a:spcBef>
              <a:spcAft>
                <a:spcPts val="0"/>
              </a:spcAft>
              <a:buNone/>
            </a:pPr>
            <a:r>
              <a:rPr lang="en-US" sz="1800" b="0" i="1" u="none" strike="noStrike" cap="none">
                <a:solidFill>
                  <a:schemeClr val="lt1"/>
                </a:solidFill>
                <a:latin typeface="Arial"/>
                <a:ea typeface="Arial"/>
                <a:cs typeface="Arial"/>
                <a:sym typeface="Arial"/>
              </a:rPr>
              <a:t>Alert alert = driver.switchTo().alert();</a:t>
            </a:r>
            <a:endParaRPr/>
          </a:p>
          <a:p>
            <a:pPr marL="895350" marR="0" lvl="0" indent="0" algn="l" rtl="0">
              <a:lnSpc>
                <a:spcPct val="115000"/>
              </a:lnSpc>
              <a:spcBef>
                <a:spcPts val="0"/>
              </a:spcBef>
              <a:spcAft>
                <a:spcPts val="0"/>
              </a:spcAft>
              <a:buNone/>
            </a:pPr>
            <a:r>
              <a:rPr lang="en-US" sz="1800" b="0" i="1" u="none" strike="noStrike" cap="none">
                <a:solidFill>
                  <a:schemeClr val="lt1"/>
                </a:solidFill>
                <a:latin typeface="Arial"/>
                <a:ea typeface="Arial"/>
                <a:cs typeface="Arial"/>
                <a:sym typeface="Arial"/>
              </a:rPr>
              <a:t>alert.accept();</a:t>
            </a:r>
            <a:endParaRPr/>
          </a:p>
          <a:p>
            <a:pPr marL="0" marR="0" lvl="0" indent="0" algn="l" rtl="0">
              <a:lnSpc>
                <a:spcPct val="115000"/>
              </a:lnSpc>
              <a:spcBef>
                <a:spcPts val="0"/>
              </a:spcBef>
              <a:spcAft>
                <a:spcPts val="0"/>
              </a:spcAft>
              <a:buNone/>
            </a:pPr>
            <a:endParaRPr sz="1800" b="0" i="1" u="none" strike="noStrike" cap="none">
              <a:solidFill>
                <a:schemeClr val="lt1"/>
              </a:solidFill>
              <a:latin typeface="Arial"/>
              <a:ea typeface="Arial"/>
              <a:cs typeface="Arial"/>
              <a:sym typeface="Arial"/>
            </a:endParaRPr>
          </a:p>
          <a:p>
            <a:pPr marL="0" marR="0" lvl="0" indent="0" algn="l" rtl="0">
              <a:lnSpc>
                <a:spcPct val="115000"/>
              </a:lnSpc>
              <a:spcBef>
                <a:spcPts val="0"/>
              </a:spcBef>
              <a:spcAft>
                <a:spcPts val="0"/>
              </a:spcAft>
              <a:buNone/>
            </a:pPr>
            <a:endParaRPr sz="1800" b="1" i="0" u="none" strike="noStrike" cap="none">
              <a:solidFill>
                <a:srgbClr val="272727"/>
              </a:solidFill>
              <a:latin typeface="Arial"/>
              <a:ea typeface="Arial"/>
              <a:cs typeface="Arial"/>
              <a:sym typeface="Arial"/>
            </a:endParaRPr>
          </a:p>
        </p:txBody>
      </p:sp>
      <p:sp>
        <p:nvSpPr>
          <p:cNvPr id="1054" name="Google Shape;1054;p28"/>
          <p:cNvSpPr/>
          <p:nvPr/>
        </p:nvSpPr>
        <p:spPr>
          <a:xfrm rot="-3341385">
            <a:off x="2156595" y="3474008"/>
            <a:ext cx="994192" cy="60171"/>
          </a:xfrm>
          <a:prstGeom prst="rect">
            <a:avLst/>
          </a:prstGeom>
          <a:solidFill>
            <a:srgbClr val="7F7F7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272727"/>
              </a:solidFill>
              <a:latin typeface="Lato Light"/>
              <a:ea typeface="Lato Light"/>
              <a:cs typeface="Lato Light"/>
              <a:sym typeface="Lato Light"/>
            </a:endParaRPr>
          </a:p>
        </p:txBody>
      </p:sp>
      <p:sp>
        <p:nvSpPr>
          <p:cNvPr id="1055" name="Google Shape;1055;p28"/>
          <p:cNvSpPr/>
          <p:nvPr/>
        </p:nvSpPr>
        <p:spPr>
          <a:xfrm>
            <a:off x="1022758" y="3378036"/>
            <a:ext cx="1427575" cy="3051344"/>
          </a:xfrm>
          <a:custGeom>
            <a:avLst/>
            <a:gdLst/>
            <a:ahLst/>
            <a:cxnLst/>
            <a:rect l="l" t="t" r="r" b="b"/>
            <a:pathLst>
              <a:path w="21411" h="21600" extrusionOk="0">
                <a:moveTo>
                  <a:pt x="7926" y="0"/>
                </a:moveTo>
                <a:cubicBezTo>
                  <a:pt x="6035" y="0"/>
                  <a:pt x="4508" y="737"/>
                  <a:pt x="4508" y="1645"/>
                </a:cubicBezTo>
                <a:cubicBezTo>
                  <a:pt x="4508" y="2552"/>
                  <a:pt x="6035" y="3288"/>
                  <a:pt x="7926" y="3288"/>
                </a:cubicBezTo>
                <a:cubicBezTo>
                  <a:pt x="9817" y="3288"/>
                  <a:pt x="11353" y="2552"/>
                  <a:pt x="11353" y="1645"/>
                </a:cubicBezTo>
                <a:cubicBezTo>
                  <a:pt x="11353" y="737"/>
                  <a:pt x="9817" y="0"/>
                  <a:pt x="7926" y="0"/>
                </a:cubicBezTo>
                <a:close/>
                <a:moveTo>
                  <a:pt x="19873" y="3057"/>
                </a:moveTo>
                <a:cubicBezTo>
                  <a:pt x="19482" y="3069"/>
                  <a:pt x="19117" y="3168"/>
                  <a:pt x="18896" y="3333"/>
                </a:cubicBezTo>
                <a:cubicBezTo>
                  <a:pt x="18353" y="3705"/>
                  <a:pt x="17813" y="4073"/>
                  <a:pt x="17259" y="4441"/>
                </a:cubicBezTo>
                <a:cubicBezTo>
                  <a:pt x="16770" y="4766"/>
                  <a:pt x="16246" y="5085"/>
                  <a:pt x="15722" y="5384"/>
                </a:cubicBezTo>
                <a:cubicBezTo>
                  <a:pt x="15586" y="5461"/>
                  <a:pt x="15436" y="5538"/>
                  <a:pt x="15226" y="5546"/>
                </a:cubicBezTo>
                <a:cubicBezTo>
                  <a:pt x="14852" y="5559"/>
                  <a:pt x="14637" y="5368"/>
                  <a:pt x="14534" y="5177"/>
                </a:cubicBezTo>
                <a:cubicBezTo>
                  <a:pt x="14432" y="4990"/>
                  <a:pt x="14354" y="4799"/>
                  <a:pt x="14225" y="4617"/>
                </a:cubicBezTo>
                <a:cubicBezTo>
                  <a:pt x="14075" y="4405"/>
                  <a:pt x="13851" y="4206"/>
                  <a:pt x="13498" y="4055"/>
                </a:cubicBezTo>
                <a:cubicBezTo>
                  <a:pt x="13296" y="3969"/>
                  <a:pt x="13062" y="3905"/>
                  <a:pt x="12814" y="3862"/>
                </a:cubicBezTo>
                <a:cubicBezTo>
                  <a:pt x="12560" y="3819"/>
                  <a:pt x="12289" y="3800"/>
                  <a:pt x="12015" y="3806"/>
                </a:cubicBezTo>
                <a:lnTo>
                  <a:pt x="3850" y="3806"/>
                </a:lnTo>
                <a:cubicBezTo>
                  <a:pt x="2734" y="3823"/>
                  <a:pt x="1684" y="4067"/>
                  <a:pt x="957" y="4478"/>
                </a:cubicBezTo>
                <a:cubicBezTo>
                  <a:pt x="329" y="4833"/>
                  <a:pt x="-33" y="5293"/>
                  <a:pt x="5" y="5790"/>
                </a:cubicBezTo>
                <a:lnTo>
                  <a:pt x="5" y="10934"/>
                </a:lnTo>
                <a:cubicBezTo>
                  <a:pt x="-14" y="11030"/>
                  <a:pt x="15" y="11124"/>
                  <a:pt x="83" y="11208"/>
                </a:cubicBezTo>
                <a:cubicBezTo>
                  <a:pt x="266" y="11435"/>
                  <a:pt x="732" y="11598"/>
                  <a:pt x="1279" y="11591"/>
                </a:cubicBezTo>
                <a:cubicBezTo>
                  <a:pt x="1999" y="11582"/>
                  <a:pt x="2549" y="11284"/>
                  <a:pt x="2549" y="10932"/>
                </a:cubicBezTo>
                <a:cubicBezTo>
                  <a:pt x="2549" y="10932"/>
                  <a:pt x="2549" y="10931"/>
                  <a:pt x="2549" y="10931"/>
                </a:cubicBezTo>
                <a:lnTo>
                  <a:pt x="2567" y="6519"/>
                </a:lnTo>
                <a:cubicBezTo>
                  <a:pt x="2540" y="6410"/>
                  <a:pt x="2705" y="6309"/>
                  <a:pt x="2932" y="6296"/>
                </a:cubicBezTo>
                <a:cubicBezTo>
                  <a:pt x="3132" y="6285"/>
                  <a:pt x="3296" y="6347"/>
                  <a:pt x="3359" y="6434"/>
                </a:cubicBezTo>
                <a:lnTo>
                  <a:pt x="3346" y="20668"/>
                </a:lnTo>
                <a:cubicBezTo>
                  <a:pt x="3346" y="21181"/>
                  <a:pt x="4217" y="21600"/>
                  <a:pt x="5287" y="21600"/>
                </a:cubicBezTo>
                <a:cubicBezTo>
                  <a:pt x="6356" y="21600"/>
                  <a:pt x="7222" y="21181"/>
                  <a:pt x="7222" y="20668"/>
                </a:cubicBezTo>
                <a:lnTo>
                  <a:pt x="7222" y="12562"/>
                </a:lnTo>
                <a:cubicBezTo>
                  <a:pt x="7235" y="12472"/>
                  <a:pt x="7316" y="12390"/>
                  <a:pt x="7442" y="12330"/>
                </a:cubicBezTo>
                <a:cubicBezTo>
                  <a:pt x="7567" y="12269"/>
                  <a:pt x="7737" y="12231"/>
                  <a:pt x="7926" y="12227"/>
                </a:cubicBezTo>
                <a:cubicBezTo>
                  <a:pt x="8115" y="12231"/>
                  <a:pt x="8288" y="12269"/>
                  <a:pt x="8417" y="12330"/>
                </a:cubicBezTo>
                <a:cubicBezTo>
                  <a:pt x="8546" y="12390"/>
                  <a:pt x="8630" y="12472"/>
                  <a:pt x="8643" y="12562"/>
                </a:cubicBezTo>
                <a:lnTo>
                  <a:pt x="8643" y="20668"/>
                </a:lnTo>
                <a:cubicBezTo>
                  <a:pt x="8643" y="21181"/>
                  <a:pt x="9505" y="21600"/>
                  <a:pt x="10575" y="21600"/>
                </a:cubicBezTo>
                <a:cubicBezTo>
                  <a:pt x="11644" y="21600"/>
                  <a:pt x="12515" y="21181"/>
                  <a:pt x="12515" y="20668"/>
                </a:cubicBezTo>
                <a:lnTo>
                  <a:pt x="12534" y="6494"/>
                </a:lnTo>
                <a:cubicBezTo>
                  <a:pt x="12750" y="6643"/>
                  <a:pt x="12992" y="6783"/>
                  <a:pt x="13259" y="6911"/>
                </a:cubicBezTo>
                <a:cubicBezTo>
                  <a:pt x="13736" y="7140"/>
                  <a:pt x="14308" y="7338"/>
                  <a:pt x="14994" y="7370"/>
                </a:cubicBezTo>
                <a:cubicBezTo>
                  <a:pt x="15442" y="7391"/>
                  <a:pt x="15889" y="7334"/>
                  <a:pt x="16264" y="7216"/>
                </a:cubicBezTo>
                <a:cubicBezTo>
                  <a:pt x="16660" y="7091"/>
                  <a:pt x="16954" y="6906"/>
                  <a:pt x="17236" y="6722"/>
                </a:cubicBezTo>
                <a:cubicBezTo>
                  <a:pt x="17717" y="6406"/>
                  <a:pt x="18180" y="6084"/>
                  <a:pt x="18656" y="5767"/>
                </a:cubicBezTo>
                <a:cubicBezTo>
                  <a:pt x="19421" y="5257"/>
                  <a:pt x="20221" y="4759"/>
                  <a:pt x="21053" y="4275"/>
                </a:cubicBezTo>
                <a:cubicBezTo>
                  <a:pt x="21567" y="3979"/>
                  <a:pt x="21520" y="3543"/>
                  <a:pt x="20955" y="3266"/>
                </a:cubicBezTo>
                <a:cubicBezTo>
                  <a:pt x="20658" y="3121"/>
                  <a:pt x="20266" y="3044"/>
                  <a:pt x="19873" y="3057"/>
                </a:cubicBezTo>
                <a:close/>
              </a:path>
            </a:pathLst>
          </a:custGeom>
          <a:solidFill>
            <a:srgbClr val="BFBFBF"/>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endParaRPr sz="6750" b="0" i="0" u="none" strike="noStrike" cap="none">
              <a:solidFill>
                <a:srgbClr val="272727"/>
              </a:solidFill>
              <a:latin typeface="Lato Light"/>
              <a:ea typeface="Lato Light"/>
              <a:cs typeface="Lato Light"/>
              <a:sym typeface="Lato Ligh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59"/>
        <p:cNvGrpSpPr/>
        <p:nvPr/>
      </p:nvGrpSpPr>
      <p:grpSpPr>
        <a:xfrm>
          <a:off x="0" y="0"/>
          <a:ext cx="0" cy="0"/>
          <a:chOff x="0" y="0"/>
          <a:chExt cx="0" cy="0"/>
        </a:xfrm>
      </p:grpSpPr>
      <p:sp>
        <p:nvSpPr>
          <p:cNvPr id="1060" name="Google Shape;1060;p29"/>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2.2.3 Selenium WebDriver-Basic Commands &amp; Operations</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1061" name="Google Shape;1061;p29"/>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 </a:t>
            </a:r>
            <a:endParaRPr/>
          </a:p>
        </p:txBody>
      </p:sp>
      <p:sp>
        <p:nvSpPr>
          <p:cNvPr id="1062" name="Google Shape;1062;p29"/>
          <p:cNvSpPr txBox="1"/>
          <p:nvPr/>
        </p:nvSpPr>
        <p:spPr>
          <a:xfrm>
            <a:off x="4045800" y="3688363"/>
            <a:ext cx="1659600" cy="410379"/>
          </a:xfrm>
          <a:prstGeom prst="rect">
            <a:avLst/>
          </a:prstGeom>
          <a:noFill/>
          <a:ln>
            <a:noFill/>
          </a:ln>
        </p:spPr>
        <p:txBody>
          <a:bodyPr spcFirstLastPara="1" wrap="square" lIns="121900" tIns="60925" rIns="121900" bIns="60925" anchor="ctr" anchorCtr="0">
            <a:spAutoFit/>
          </a:bodyPr>
          <a:lstStyle/>
          <a:p>
            <a:pPr marL="0" marR="0" lvl="0" indent="0" algn="l" rtl="0">
              <a:lnSpc>
                <a:spcPct val="100000"/>
              </a:lnSpc>
              <a:spcBef>
                <a:spcPts val="0"/>
              </a:spcBef>
              <a:spcAft>
                <a:spcPts val="0"/>
              </a:spcAft>
              <a:buNone/>
            </a:pPr>
            <a:endParaRPr sz="1867" b="0" i="0" u="none" strike="noStrike" cap="none">
              <a:solidFill>
                <a:srgbClr val="000000"/>
              </a:solidFill>
              <a:latin typeface="Arial"/>
              <a:ea typeface="Arial"/>
              <a:cs typeface="Arial"/>
              <a:sym typeface="Arial"/>
            </a:endParaRPr>
          </a:p>
        </p:txBody>
      </p:sp>
      <p:sp>
        <p:nvSpPr>
          <p:cNvPr id="1063" name="Google Shape;1063;p29"/>
          <p:cNvSpPr/>
          <p:nvPr/>
        </p:nvSpPr>
        <p:spPr>
          <a:xfrm>
            <a:off x="2670333" y="1972238"/>
            <a:ext cx="7683342" cy="3476061"/>
          </a:xfrm>
          <a:prstGeom prst="rect">
            <a:avLst/>
          </a:prstGeom>
          <a:solidFill>
            <a:schemeClr val="accent5"/>
          </a:solidFill>
          <a:ln w="28575" cap="flat" cmpd="sng">
            <a:solidFill>
              <a:schemeClr val="dk1"/>
            </a:solidFill>
            <a:prstDash val="solid"/>
            <a:round/>
            <a:headEnd type="none" w="sm" len="sm"/>
            <a:tailEnd type="none" w="sm" len="sm"/>
          </a:ln>
        </p:spPr>
        <p:txBody>
          <a:bodyPr spcFirstLastPara="1" wrap="square" lIns="288000" tIns="144000" rIns="144000" bIns="0" anchor="t" anchorCtr="0">
            <a:noAutofit/>
          </a:bodyPr>
          <a:lstStyle/>
          <a:p>
            <a:pPr marL="0" marR="0" lvl="0" indent="0" algn="l" rtl="0">
              <a:lnSpc>
                <a:spcPct val="115000"/>
              </a:lnSpc>
              <a:spcBef>
                <a:spcPts val="0"/>
              </a:spcBef>
              <a:spcAft>
                <a:spcPts val="0"/>
              </a:spcAft>
              <a:buNone/>
            </a:pPr>
            <a:r>
              <a:rPr lang="en-US" sz="1800" b="1" i="0" u="none" strike="noStrike" cap="none">
                <a:solidFill>
                  <a:srgbClr val="272727"/>
                </a:solidFill>
                <a:latin typeface="Arial"/>
                <a:ea typeface="Arial"/>
                <a:cs typeface="Arial"/>
                <a:sym typeface="Arial"/>
              </a:rPr>
              <a:t>Frames and Windows</a:t>
            </a:r>
            <a:endParaRPr/>
          </a:p>
          <a:p>
            <a:pPr marL="704850" marR="0" lvl="1" indent="-342900" algn="l" rtl="0">
              <a:lnSpc>
                <a:spcPct val="115000"/>
              </a:lnSpc>
              <a:spcBef>
                <a:spcPts val="0"/>
              </a:spcBef>
              <a:spcAft>
                <a:spcPts val="0"/>
              </a:spcAft>
              <a:buClr>
                <a:srgbClr val="000000"/>
              </a:buClr>
              <a:buSzPts val="1800"/>
              <a:buFont typeface="Noto Sans Symbols"/>
              <a:buChar char="⭲"/>
            </a:pPr>
            <a:r>
              <a:rPr lang="en-US" sz="1800" b="1" i="0" u="none" strike="noStrike" cap="none">
                <a:solidFill>
                  <a:srgbClr val="272727"/>
                </a:solidFill>
                <a:latin typeface="Arial"/>
                <a:ea typeface="Arial"/>
                <a:cs typeface="Arial"/>
                <a:sym typeface="Arial"/>
              </a:rPr>
              <a:t>Switch to a frame by index, name, or ID</a:t>
            </a:r>
            <a:endParaRPr/>
          </a:p>
          <a:p>
            <a:pPr marL="895350" marR="0" lvl="0" indent="0" algn="l" rtl="0">
              <a:lnSpc>
                <a:spcPct val="115000"/>
              </a:lnSpc>
              <a:spcBef>
                <a:spcPts val="0"/>
              </a:spcBef>
              <a:spcAft>
                <a:spcPts val="0"/>
              </a:spcAft>
              <a:buNone/>
            </a:pPr>
            <a:r>
              <a:rPr lang="en-US" sz="1800" b="0" i="1" u="none" strike="noStrike" cap="none">
                <a:solidFill>
                  <a:schemeClr val="lt1"/>
                </a:solidFill>
                <a:latin typeface="Arial"/>
                <a:ea typeface="Arial"/>
                <a:cs typeface="Arial"/>
                <a:sym typeface="Arial"/>
              </a:rPr>
              <a:t>driver.switchTo().frame(0);</a:t>
            </a:r>
            <a:endParaRPr/>
          </a:p>
          <a:p>
            <a:pPr marL="0" marR="0" lvl="0" indent="0" algn="l" rtl="0">
              <a:lnSpc>
                <a:spcPct val="115000"/>
              </a:lnSpc>
              <a:spcBef>
                <a:spcPts val="0"/>
              </a:spcBef>
              <a:spcAft>
                <a:spcPts val="0"/>
              </a:spcAft>
              <a:buNone/>
            </a:pPr>
            <a:endParaRPr sz="1800" b="1" i="0" u="none" strike="noStrike" cap="none">
              <a:solidFill>
                <a:srgbClr val="272727"/>
              </a:solidFill>
              <a:latin typeface="Arial"/>
              <a:ea typeface="Arial"/>
              <a:cs typeface="Arial"/>
              <a:sym typeface="Arial"/>
            </a:endParaRPr>
          </a:p>
          <a:p>
            <a:pPr marL="714375" marR="0" lvl="0" indent="-285750" algn="l" rtl="0">
              <a:lnSpc>
                <a:spcPct val="115000"/>
              </a:lnSpc>
              <a:spcBef>
                <a:spcPts val="0"/>
              </a:spcBef>
              <a:spcAft>
                <a:spcPts val="0"/>
              </a:spcAft>
              <a:buClr>
                <a:srgbClr val="000000"/>
              </a:buClr>
              <a:buSzPts val="1800"/>
              <a:buFont typeface="Noto Sans Symbols"/>
              <a:buChar char="⭲"/>
            </a:pPr>
            <a:r>
              <a:rPr lang="en-US" sz="1800" b="1" i="0" u="none" strike="noStrike" cap="none">
                <a:solidFill>
                  <a:srgbClr val="272727"/>
                </a:solidFill>
                <a:latin typeface="Arial"/>
                <a:ea typeface="Arial"/>
                <a:cs typeface="Arial"/>
                <a:sym typeface="Arial"/>
              </a:rPr>
              <a:t>Switch back to the default content</a:t>
            </a:r>
            <a:endParaRPr/>
          </a:p>
          <a:p>
            <a:pPr marL="0" marR="0" lvl="0" indent="0" algn="l" rtl="0">
              <a:lnSpc>
                <a:spcPct val="115000"/>
              </a:lnSpc>
              <a:spcBef>
                <a:spcPts val="0"/>
              </a:spcBef>
              <a:spcAft>
                <a:spcPts val="0"/>
              </a:spcAft>
              <a:buNone/>
            </a:pPr>
            <a:r>
              <a:rPr lang="en-US" sz="1800" b="1" i="0" u="none" strike="noStrike" cap="none">
                <a:solidFill>
                  <a:srgbClr val="272727"/>
                </a:solidFill>
                <a:latin typeface="Arial"/>
                <a:ea typeface="Arial"/>
                <a:cs typeface="Arial"/>
                <a:sym typeface="Arial"/>
              </a:rPr>
              <a:t>	</a:t>
            </a:r>
            <a:r>
              <a:rPr lang="en-US" sz="1800" b="0" i="1" u="none" strike="noStrike" cap="none">
                <a:solidFill>
                  <a:schemeClr val="lt1"/>
                </a:solidFill>
                <a:latin typeface="Arial"/>
                <a:ea typeface="Arial"/>
                <a:cs typeface="Arial"/>
                <a:sym typeface="Arial"/>
              </a:rPr>
              <a:t>driver.switchTo().defaultContent();</a:t>
            </a:r>
            <a:endParaRPr/>
          </a:p>
          <a:p>
            <a:pPr marL="0" marR="0" lvl="0" indent="0" algn="l" rtl="0">
              <a:lnSpc>
                <a:spcPct val="115000"/>
              </a:lnSpc>
              <a:spcBef>
                <a:spcPts val="0"/>
              </a:spcBef>
              <a:spcAft>
                <a:spcPts val="0"/>
              </a:spcAft>
              <a:buNone/>
            </a:pPr>
            <a:endParaRPr sz="1800" b="1" i="0" u="none" strike="noStrike" cap="none">
              <a:solidFill>
                <a:srgbClr val="272727"/>
              </a:solidFill>
              <a:latin typeface="Arial"/>
              <a:ea typeface="Arial"/>
              <a:cs typeface="Arial"/>
              <a:sym typeface="Arial"/>
            </a:endParaRPr>
          </a:p>
          <a:p>
            <a:pPr marL="0" marR="0" lvl="0" indent="0" algn="l" rtl="0">
              <a:lnSpc>
                <a:spcPct val="115000"/>
              </a:lnSpc>
              <a:spcBef>
                <a:spcPts val="0"/>
              </a:spcBef>
              <a:spcAft>
                <a:spcPts val="0"/>
              </a:spcAft>
              <a:buNone/>
            </a:pPr>
            <a:endParaRPr sz="1800" b="1" i="0" u="none" strike="noStrike" cap="none">
              <a:solidFill>
                <a:srgbClr val="272727"/>
              </a:solidFill>
              <a:latin typeface="Arial"/>
              <a:ea typeface="Arial"/>
              <a:cs typeface="Arial"/>
              <a:sym typeface="Arial"/>
            </a:endParaRPr>
          </a:p>
        </p:txBody>
      </p:sp>
      <p:sp>
        <p:nvSpPr>
          <p:cNvPr id="1064" name="Google Shape;1064;p29"/>
          <p:cNvSpPr/>
          <p:nvPr/>
        </p:nvSpPr>
        <p:spPr>
          <a:xfrm rot="-3341385">
            <a:off x="2156595" y="3474008"/>
            <a:ext cx="994192" cy="60171"/>
          </a:xfrm>
          <a:prstGeom prst="rect">
            <a:avLst/>
          </a:prstGeom>
          <a:solidFill>
            <a:srgbClr val="7F7F7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6750" b="0" i="0" u="none" strike="noStrike" cap="none">
              <a:solidFill>
                <a:srgbClr val="272727"/>
              </a:solidFill>
              <a:latin typeface="Lato Light"/>
              <a:ea typeface="Lato Light"/>
              <a:cs typeface="Lato Light"/>
              <a:sym typeface="Lato Light"/>
            </a:endParaRPr>
          </a:p>
        </p:txBody>
      </p:sp>
      <p:sp>
        <p:nvSpPr>
          <p:cNvPr id="1065" name="Google Shape;1065;p29"/>
          <p:cNvSpPr/>
          <p:nvPr/>
        </p:nvSpPr>
        <p:spPr>
          <a:xfrm>
            <a:off x="1022758" y="3378036"/>
            <a:ext cx="1427575" cy="3051344"/>
          </a:xfrm>
          <a:custGeom>
            <a:avLst/>
            <a:gdLst/>
            <a:ahLst/>
            <a:cxnLst/>
            <a:rect l="l" t="t" r="r" b="b"/>
            <a:pathLst>
              <a:path w="21411" h="21600" extrusionOk="0">
                <a:moveTo>
                  <a:pt x="7926" y="0"/>
                </a:moveTo>
                <a:cubicBezTo>
                  <a:pt x="6035" y="0"/>
                  <a:pt x="4508" y="737"/>
                  <a:pt x="4508" y="1645"/>
                </a:cubicBezTo>
                <a:cubicBezTo>
                  <a:pt x="4508" y="2552"/>
                  <a:pt x="6035" y="3288"/>
                  <a:pt x="7926" y="3288"/>
                </a:cubicBezTo>
                <a:cubicBezTo>
                  <a:pt x="9817" y="3288"/>
                  <a:pt x="11353" y="2552"/>
                  <a:pt x="11353" y="1645"/>
                </a:cubicBezTo>
                <a:cubicBezTo>
                  <a:pt x="11353" y="737"/>
                  <a:pt x="9817" y="0"/>
                  <a:pt x="7926" y="0"/>
                </a:cubicBezTo>
                <a:close/>
                <a:moveTo>
                  <a:pt x="19873" y="3057"/>
                </a:moveTo>
                <a:cubicBezTo>
                  <a:pt x="19482" y="3069"/>
                  <a:pt x="19117" y="3168"/>
                  <a:pt x="18896" y="3333"/>
                </a:cubicBezTo>
                <a:cubicBezTo>
                  <a:pt x="18353" y="3705"/>
                  <a:pt x="17813" y="4073"/>
                  <a:pt x="17259" y="4441"/>
                </a:cubicBezTo>
                <a:cubicBezTo>
                  <a:pt x="16770" y="4766"/>
                  <a:pt x="16246" y="5085"/>
                  <a:pt x="15722" y="5384"/>
                </a:cubicBezTo>
                <a:cubicBezTo>
                  <a:pt x="15586" y="5461"/>
                  <a:pt x="15436" y="5538"/>
                  <a:pt x="15226" y="5546"/>
                </a:cubicBezTo>
                <a:cubicBezTo>
                  <a:pt x="14852" y="5559"/>
                  <a:pt x="14637" y="5368"/>
                  <a:pt x="14534" y="5177"/>
                </a:cubicBezTo>
                <a:cubicBezTo>
                  <a:pt x="14432" y="4990"/>
                  <a:pt x="14354" y="4799"/>
                  <a:pt x="14225" y="4617"/>
                </a:cubicBezTo>
                <a:cubicBezTo>
                  <a:pt x="14075" y="4405"/>
                  <a:pt x="13851" y="4206"/>
                  <a:pt x="13498" y="4055"/>
                </a:cubicBezTo>
                <a:cubicBezTo>
                  <a:pt x="13296" y="3969"/>
                  <a:pt x="13062" y="3905"/>
                  <a:pt x="12814" y="3862"/>
                </a:cubicBezTo>
                <a:cubicBezTo>
                  <a:pt x="12560" y="3819"/>
                  <a:pt x="12289" y="3800"/>
                  <a:pt x="12015" y="3806"/>
                </a:cubicBezTo>
                <a:lnTo>
                  <a:pt x="3850" y="3806"/>
                </a:lnTo>
                <a:cubicBezTo>
                  <a:pt x="2734" y="3823"/>
                  <a:pt x="1684" y="4067"/>
                  <a:pt x="957" y="4478"/>
                </a:cubicBezTo>
                <a:cubicBezTo>
                  <a:pt x="329" y="4833"/>
                  <a:pt x="-33" y="5293"/>
                  <a:pt x="5" y="5790"/>
                </a:cubicBezTo>
                <a:lnTo>
                  <a:pt x="5" y="10934"/>
                </a:lnTo>
                <a:cubicBezTo>
                  <a:pt x="-14" y="11030"/>
                  <a:pt x="15" y="11124"/>
                  <a:pt x="83" y="11208"/>
                </a:cubicBezTo>
                <a:cubicBezTo>
                  <a:pt x="266" y="11435"/>
                  <a:pt x="732" y="11598"/>
                  <a:pt x="1279" y="11591"/>
                </a:cubicBezTo>
                <a:cubicBezTo>
                  <a:pt x="1999" y="11582"/>
                  <a:pt x="2549" y="11284"/>
                  <a:pt x="2549" y="10932"/>
                </a:cubicBezTo>
                <a:cubicBezTo>
                  <a:pt x="2549" y="10932"/>
                  <a:pt x="2549" y="10931"/>
                  <a:pt x="2549" y="10931"/>
                </a:cubicBezTo>
                <a:lnTo>
                  <a:pt x="2567" y="6519"/>
                </a:lnTo>
                <a:cubicBezTo>
                  <a:pt x="2540" y="6410"/>
                  <a:pt x="2705" y="6309"/>
                  <a:pt x="2932" y="6296"/>
                </a:cubicBezTo>
                <a:cubicBezTo>
                  <a:pt x="3132" y="6285"/>
                  <a:pt x="3296" y="6347"/>
                  <a:pt x="3359" y="6434"/>
                </a:cubicBezTo>
                <a:lnTo>
                  <a:pt x="3346" y="20668"/>
                </a:lnTo>
                <a:cubicBezTo>
                  <a:pt x="3346" y="21181"/>
                  <a:pt x="4217" y="21600"/>
                  <a:pt x="5287" y="21600"/>
                </a:cubicBezTo>
                <a:cubicBezTo>
                  <a:pt x="6356" y="21600"/>
                  <a:pt x="7222" y="21181"/>
                  <a:pt x="7222" y="20668"/>
                </a:cubicBezTo>
                <a:lnTo>
                  <a:pt x="7222" y="12562"/>
                </a:lnTo>
                <a:cubicBezTo>
                  <a:pt x="7235" y="12472"/>
                  <a:pt x="7316" y="12390"/>
                  <a:pt x="7442" y="12330"/>
                </a:cubicBezTo>
                <a:cubicBezTo>
                  <a:pt x="7567" y="12269"/>
                  <a:pt x="7737" y="12231"/>
                  <a:pt x="7926" y="12227"/>
                </a:cubicBezTo>
                <a:cubicBezTo>
                  <a:pt x="8115" y="12231"/>
                  <a:pt x="8288" y="12269"/>
                  <a:pt x="8417" y="12330"/>
                </a:cubicBezTo>
                <a:cubicBezTo>
                  <a:pt x="8546" y="12390"/>
                  <a:pt x="8630" y="12472"/>
                  <a:pt x="8643" y="12562"/>
                </a:cubicBezTo>
                <a:lnTo>
                  <a:pt x="8643" y="20668"/>
                </a:lnTo>
                <a:cubicBezTo>
                  <a:pt x="8643" y="21181"/>
                  <a:pt x="9505" y="21600"/>
                  <a:pt x="10575" y="21600"/>
                </a:cubicBezTo>
                <a:cubicBezTo>
                  <a:pt x="11644" y="21600"/>
                  <a:pt x="12515" y="21181"/>
                  <a:pt x="12515" y="20668"/>
                </a:cubicBezTo>
                <a:lnTo>
                  <a:pt x="12534" y="6494"/>
                </a:lnTo>
                <a:cubicBezTo>
                  <a:pt x="12750" y="6643"/>
                  <a:pt x="12992" y="6783"/>
                  <a:pt x="13259" y="6911"/>
                </a:cubicBezTo>
                <a:cubicBezTo>
                  <a:pt x="13736" y="7140"/>
                  <a:pt x="14308" y="7338"/>
                  <a:pt x="14994" y="7370"/>
                </a:cubicBezTo>
                <a:cubicBezTo>
                  <a:pt x="15442" y="7391"/>
                  <a:pt x="15889" y="7334"/>
                  <a:pt x="16264" y="7216"/>
                </a:cubicBezTo>
                <a:cubicBezTo>
                  <a:pt x="16660" y="7091"/>
                  <a:pt x="16954" y="6906"/>
                  <a:pt x="17236" y="6722"/>
                </a:cubicBezTo>
                <a:cubicBezTo>
                  <a:pt x="17717" y="6406"/>
                  <a:pt x="18180" y="6084"/>
                  <a:pt x="18656" y="5767"/>
                </a:cubicBezTo>
                <a:cubicBezTo>
                  <a:pt x="19421" y="5257"/>
                  <a:pt x="20221" y="4759"/>
                  <a:pt x="21053" y="4275"/>
                </a:cubicBezTo>
                <a:cubicBezTo>
                  <a:pt x="21567" y="3979"/>
                  <a:pt x="21520" y="3543"/>
                  <a:pt x="20955" y="3266"/>
                </a:cubicBezTo>
                <a:cubicBezTo>
                  <a:pt x="20658" y="3121"/>
                  <a:pt x="20266" y="3044"/>
                  <a:pt x="19873" y="3057"/>
                </a:cubicBezTo>
                <a:close/>
              </a:path>
            </a:pathLst>
          </a:custGeom>
          <a:solidFill>
            <a:srgbClr val="BFBFBF"/>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endParaRPr sz="6750" b="0" i="0" u="none" strike="noStrike" cap="none">
              <a:solidFill>
                <a:srgbClr val="272727"/>
              </a:solidFill>
              <a:latin typeface="Lato Light"/>
              <a:ea typeface="Lato Light"/>
              <a:cs typeface="Lato Light"/>
              <a:sym typeface="Lato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3"/>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Module Topics</a:t>
            </a:r>
            <a:endParaRPr/>
          </a:p>
        </p:txBody>
      </p:sp>
      <p:sp>
        <p:nvSpPr>
          <p:cNvPr id="745" name="Google Shape;745;p3"/>
          <p:cNvSpPr txBox="1">
            <a:spLocks noGrp="1"/>
          </p:cNvSpPr>
          <p:nvPr>
            <p:ph type="body" idx="1"/>
          </p:nvPr>
        </p:nvSpPr>
        <p:spPr>
          <a:xfrm>
            <a:off x="514350" y="1304925"/>
            <a:ext cx="10274300" cy="48402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Let us take a quick look at the topics that we will cover in this module:</a:t>
            </a:r>
            <a:endParaRPr/>
          </a:p>
          <a:p>
            <a:pPr marL="285750" lvl="1" indent="-285750" algn="l" rtl="0">
              <a:lnSpc>
                <a:spcPct val="100000"/>
              </a:lnSpc>
              <a:spcBef>
                <a:spcPts val="1200"/>
              </a:spcBef>
              <a:spcAft>
                <a:spcPts val="0"/>
              </a:spcAft>
              <a:buClr>
                <a:schemeClr val="dk1"/>
              </a:buClr>
              <a:buSzPts val="1800"/>
              <a:buChar char="⭲"/>
            </a:pPr>
            <a:r>
              <a:rPr lang="en-US"/>
              <a:t>Scripting Languages for Test Automation</a:t>
            </a:r>
            <a:endParaRPr/>
          </a:p>
          <a:p>
            <a:pPr marL="617538" lvl="2" indent="-341313" algn="l" rtl="0">
              <a:lnSpc>
                <a:spcPct val="100000"/>
              </a:lnSpc>
              <a:spcBef>
                <a:spcPts val="1200"/>
              </a:spcBef>
              <a:spcAft>
                <a:spcPts val="0"/>
              </a:spcAft>
              <a:buClr>
                <a:schemeClr val="dk1"/>
              </a:buClr>
              <a:buSzPts val="1600"/>
              <a:buChar char="⮡"/>
            </a:pPr>
            <a:r>
              <a:rPr lang="en-US"/>
              <a:t>Factors for selecting scripting language</a:t>
            </a:r>
            <a:endParaRPr/>
          </a:p>
          <a:p>
            <a:pPr marL="617538" lvl="2" indent="-341313" algn="l" rtl="0">
              <a:lnSpc>
                <a:spcPct val="100000"/>
              </a:lnSpc>
              <a:spcBef>
                <a:spcPts val="1200"/>
              </a:spcBef>
              <a:spcAft>
                <a:spcPts val="0"/>
              </a:spcAft>
              <a:buClr>
                <a:schemeClr val="dk1"/>
              </a:buClr>
              <a:buSzPts val="1600"/>
              <a:buChar char="⮡"/>
            </a:pPr>
            <a:r>
              <a:rPr lang="en-US"/>
              <a:t>Python, Java, JavaScript: Pros and Cons</a:t>
            </a:r>
            <a:endParaRPr/>
          </a:p>
          <a:p>
            <a:pPr marL="285750" lvl="1" indent="-285750" algn="l" rtl="0">
              <a:lnSpc>
                <a:spcPct val="100000"/>
              </a:lnSpc>
              <a:spcBef>
                <a:spcPts val="1200"/>
              </a:spcBef>
              <a:spcAft>
                <a:spcPts val="0"/>
              </a:spcAft>
              <a:buClr>
                <a:schemeClr val="dk1"/>
              </a:buClr>
              <a:buSzPts val="1800"/>
              <a:buChar char="⭲"/>
            </a:pPr>
            <a:r>
              <a:rPr lang="en-US"/>
              <a:t>Introduction to Selenium WebDriver</a:t>
            </a:r>
            <a:endParaRPr/>
          </a:p>
          <a:p>
            <a:pPr marL="617538" lvl="2" indent="-341313" algn="l" rtl="0">
              <a:lnSpc>
                <a:spcPct val="100000"/>
              </a:lnSpc>
              <a:spcBef>
                <a:spcPts val="1200"/>
              </a:spcBef>
              <a:spcAft>
                <a:spcPts val="0"/>
              </a:spcAft>
              <a:buClr>
                <a:schemeClr val="dk1"/>
              </a:buClr>
              <a:buSzPts val="1600"/>
              <a:buChar char="⮡"/>
            </a:pPr>
            <a:r>
              <a:rPr lang="en-US"/>
              <a:t>Setup, Configuration and basic operations and commands</a:t>
            </a:r>
            <a:endParaRPr/>
          </a:p>
          <a:p>
            <a:pPr marL="285750" lvl="1" indent="-285750" algn="l" rtl="0">
              <a:lnSpc>
                <a:spcPct val="100000"/>
              </a:lnSpc>
              <a:spcBef>
                <a:spcPts val="1200"/>
              </a:spcBef>
              <a:spcAft>
                <a:spcPts val="0"/>
              </a:spcAft>
              <a:buClr>
                <a:schemeClr val="dk1"/>
              </a:buClr>
              <a:buSzPts val="1800"/>
              <a:buChar char="⭲"/>
            </a:pPr>
            <a:r>
              <a:rPr lang="en-US"/>
              <a:t>API Testing Tools-Postman and REST-Assured</a:t>
            </a:r>
            <a:endParaRPr/>
          </a:p>
          <a:p>
            <a:pPr marL="617538" lvl="2" indent="-341313" algn="l" rtl="0">
              <a:lnSpc>
                <a:spcPct val="100000"/>
              </a:lnSpc>
              <a:spcBef>
                <a:spcPts val="1200"/>
              </a:spcBef>
              <a:spcAft>
                <a:spcPts val="0"/>
              </a:spcAft>
              <a:buClr>
                <a:schemeClr val="dk1"/>
              </a:buClr>
              <a:buSzPts val="1600"/>
              <a:buChar char="⮡"/>
            </a:pPr>
            <a:r>
              <a:rPr lang="en-US"/>
              <a:t>Writing and Running API Tests</a:t>
            </a:r>
            <a:endParaRPr/>
          </a:p>
          <a:p>
            <a:pPr marL="285750" lvl="1" indent="-285750" algn="l" rtl="0">
              <a:lnSpc>
                <a:spcPct val="100000"/>
              </a:lnSpc>
              <a:spcBef>
                <a:spcPts val="1200"/>
              </a:spcBef>
              <a:spcAft>
                <a:spcPts val="0"/>
              </a:spcAft>
              <a:buClr>
                <a:schemeClr val="dk1"/>
              </a:buClr>
              <a:buSzPts val="1800"/>
              <a:buChar char="⭲"/>
            </a:pPr>
            <a:r>
              <a:rPr lang="en-US"/>
              <a:t>Mobile Test Automation</a:t>
            </a:r>
            <a:endParaRPr/>
          </a:p>
          <a:p>
            <a:pPr marL="617538" lvl="2" indent="-341313" algn="l" rtl="0">
              <a:lnSpc>
                <a:spcPct val="100000"/>
              </a:lnSpc>
              <a:spcBef>
                <a:spcPts val="1200"/>
              </a:spcBef>
              <a:spcAft>
                <a:spcPts val="0"/>
              </a:spcAft>
              <a:buClr>
                <a:schemeClr val="dk1"/>
              </a:buClr>
              <a:buSzPts val="1600"/>
              <a:buChar char="⮡"/>
            </a:pPr>
            <a:r>
              <a:rPr lang="en-US"/>
              <a:t>Introduction to Appium</a:t>
            </a:r>
            <a:endParaRPr/>
          </a:p>
          <a:p>
            <a:pPr marL="617538" lvl="2" indent="-341313" algn="l" rtl="0">
              <a:lnSpc>
                <a:spcPct val="100000"/>
              </a:lnSpc>
              <a:spcBef>
                <a:spcPts val="1200"/>
              </a:spcBef>
              <a:spcAft>
                <a:spcPts val="0"/>
              </a:spcAft>
              <a:buClr>
                <a:schemeClr val="dk1"/>
              </a:buClr>
              <a:buSzPts val="1600"/>
              <a:buChar char="⮡"/>
            </a:pPr>
            <a:r>
              <a:rPr lang="en-US"/>
              <a:t>Writing Tests for Mobile Applications</a:t>
            </a:r>
            <a:endParaRPr/>
          </a:p>
        </p:txBody>
      </p:sp>
      <p:sp>
        <p:nvSpPr>
          <p:cNvPr id="746" name="Google Shape;746;p3"/>
          <p:cNvSpPr txBox="1"/>
          <p:nvPr/>
        </p:nvSpPr>
        <p:spPr>
          <a:xfrm>
            <a:off x="415600" y="6120400"/>
            <a:ext cx="10530400" cy="2196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1600" b="0" i="1" u="none" strike="noStrike" cap="none">
              <a:solidFill>
                <a:srgbClr val="000000"/>
              </a:solidFill>
              <a:latin typeface="Arial"/>
              <a:ea typeface="Arial"/>
              <a:cs typeface="Arial"/>
              <a:sym typeface="Arial"/>
            </a:endParaRPr>
          </a:p>
        </p:txBody>
      </p:sp>
      <p:pic>
        <p:nvPicPr>
          <p:cNvPr id="747" name="Google Shape;747;p3"/>
          <p:cNvPicPr preferRelativeResize="0"/>
          <p:nvPr/>
        </p:nvPicPr>
        <p:blipFill rotWithShape="1">
          <a:blip r:embed="rId3">
            <a:alphaModFix/>
          </a:blip>
          <a:srcRect/>
          <a:stretch/>
        </p:blipFill>
        <p:spPr>
          <a:xfrm>
            <a:off x="7647750" y="2653748"/>
            <a:ext cx="3712675" cy="3571007"/>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69"/>
        <p:cNvGrpSpPr/>
        <p:nvPr/>
      </p:nvGrpSpPr>
      <p:grpSpPr>
        <a:xfrm>
          <a:off x="0" y="0"/>
          <a:ext cx="0" cy="0"/>
          <a:chOff x="0" y="0"/>
          <a:chExt cx="0" cy="0"/>
        </a:xfrm>
      </p:grpSpPr>
      <p:sp>
        <p:nvSpPr>
          <p:cNvPr id="1070" name="Google Shape;1070;p30"/>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What did you Grasp?</a:t>
            </a:r>
            <a:endParaRPr/>
          </a:p>
        </p:txBody>
      </p:sp>
      <p:sp>
        <p:nvSpPr>
          <p:cNvPr id="1071" name="Google Shape;1071;p30"/>
          <p:cNvSpPr txBox="1">
            <a:spLocks noGrp="1"/>
          </p:cNvSpPr>
          <p:nvPr>
            <p:ph type="body" idx="1"/>
          </p:nvPr>
        </p:nvSpPr>
        <p:spPr>
          <a:xfrm>
            <a:off x="4809152" y="1852369"/>
            <a:ext cx="6690513" cy="3749409"/>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1800"/>
              <a:buFont typeface="Calibri"/>
              <a:buAutoNum type="arabicPeriod"/>
            </a:pPr>
            <a:r>
              <a:rPr lang="en-US"/>
              <a:t>In Selenium WebDriver, how does the test script communicate with the browser driver?</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Directly through the browser</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Via JSON Wire or W3C WebDriver Protocol</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Through intermediary software</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Using a separate API</a:t>
            </a:r>
            <a:endParaRPr/>
          </a:p>
          <a:p>
            <a:pPr marL="800100" lvl="1" indent="-228600" algn="l" rtl="0">
              <a:lnSpc>
                <a:spcPct val="90000"/>
              </a:lnSpc>
              <a:spcBef>
                <a:spcPts val="500"/>
              </a:spcBef>
              <a:spcAft>
                <a:spcPts val="0"/>
              </a:spcAft>
              <a:buClr>
                <a:schemeClr val="dk1"/>
              </a:buClr>
              <a:buSzPts val="1800"/>
              <a:buFont typeface="Calibri"/>
              <a:buNone/>
            </a:pPr>
            <a:endParaRPr b="1"/>
          </a:p>
          <a:p>
            <a:pPr marL="342900" lvl="0" indent="-342900" algn="l" rtl="0">
              <a:lnSpc>
                <a:spcPct val="90000"/>
              </a:lnSpc>
              <a:spcBef>
                <a:spcPts val="1000"/>
              </a:spcBef>
              <a:spcAft>
                <a:spcPts val="0"/>
              </a:spcAft>
              <a:buClr>
                <a:schemeClr val="dk1"/>
              </a:buClr>
              <a:buSzPts val="1800"/>
              <a:buFont typeface="Calibri"/>
              <a:buAutoNum type="arabicPeriod"/>
            </a:pPr>
            <a:r>
              <a:rPr lang="en-US"/>
              <a:t>How do you navigate backward in Selenium WebDriver?</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driver.navigate().forward();</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driver.navigate().back();</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driver.get("https://previouspage.com");</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driver.navigate().to("https://previouspage.com");</a:t>
            </a: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75"/>
        <p:cNvGrpSpPr/>
        <p:nvPr/>
      </p:nvGrpSpPr>
      <p:grpSpPr>
        <a:xfrm>
          <a:off x="0" y="0"/>
          <a:ext cx="0" cy="0"/>
          <a:chOff x="0" y="0"/>
          <a:chExt cx="0" cy="0"/>
        </a:xfrm>
      </p:grpSpPr>
      <p:sp>
        <p:nvSpPr>
          <p:cNvPr id="1076" name="Google Shape;1076;p31"/>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2.3.0 API Testing Tools</a:t>
            </a:r>
            <a:endParaRPr/>
          </a:p>
        </p:txBody>
      </p:sp>
      <p:sp>
        <p:nvSpPr>
          <p:cNvPr id="1077" name="Google Shape;1077;p31"/>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Some popular API testing tools are:</a:t>
            </a:r>
            <a:endParaRPr/>
          </a:p>
          <a:p>
            <a:pPr marL="285750" lvl="1" indent="-285750" algn="l" rtl="0">
              <a:lnSpc>
                <a:spcPct val="100000"/>
              </a:lnSpc>
              <a:spcBef>
                <a:spcPts val="1200"/>
              </a:spcBef>
              <a:spcAft>
                <a:spcPts val="0"/>
              </a:spcAft>
              <a:buClr>
                <a:schemeClr val="dk1"/>
              </a:buClr>
              <a:buSzPts val="1800"/>
              <a:buChar char="⭲"/>
            </a:pPr>
            <a:r>
              <a:rPr lang="en-US"/>
              <a:t>Postman</a:t>
            </a:r>
            <a:endParaRPr/>
          </a:p>
          <a:p>
            <a:pPr marL="285750" lvl="1" indent="-285750" algn="l" rtl="0">
              <a:lnSpc>
                <a:spcPct val="100000"/>
              </a:lnSpc>
              <a:spcBef>
                <a:spcPts val="1200"/>
              </a:spcBef>
              <a:spcAft>
                <a:spcPts val="0"/>
              </a:spcAft>
              <a:buClr>
                <a:schemeClr val="dk1"/>
              </a:buClr>
              <a:buSzPts val="1800"/>
              <a:buChar char="⭲"/>
            </a:pPr>
            <a:r>
              <a:rPr lang="en-US"/>
              <a:t>REST Assured</a:t>
            </a:r>
            <a:endParaRPr/>
          </a:p>
          <a:p>
            <a:pPr marL="285750" lvl="1" indent="-285750" algn="l" rtl="0">
              <a:lnSpc>
                <a:spcPct val="100000"/>
              </a:lnSpc>
              <a:spcBef>
                <a:spcPts val="1200"/>
              </a:spcBef>
              <a:spcAft>
                <a:spcPts val="0"/>
              </a:spcAft>
              <a:buClr>
                <a:schemeClr val="dk1"/>
              </a:buClr>
              <a:buSzPts val="1800"/>
              <a:buChar char="⭲"/>
            </a:pPr>
            <a:r>
              <a:rPr lang="en-US"/>
              <a:t>Swagger</a:t>
            </a:r>
            <a:endParaRPr/>
          </a:p>
          <a:p>
            <a:pPr marL="285750" lvl="1" indent="-285750" algn="l" rtl="0">
              <a:lnSpc>
                <a:spcPct val="100000"/>
              </a:lnSpc>
              <a:spcBef>
                <a:spcPts val="1200"/>
              </a:spcBef>
              <a:spcAft>
                <a:spcPts val="0"/>
              </a:spcAft>
              <a:buClr>
                <a:schemeClr val="dk1"/>
              </a:buClr>
              <a:buSzPts val="1800"/>
              <a:buChar char="⭲"/>
            </a:pPr>
            <a:r>
              <a:rPr lang="en-US"/>
              <a:t>SoapUI</a:t>
            </a:r>
            <a:endParaRPr/>
          </a:p>
          <a:p>
            <a:pPr marL="285750" lvl="1" indent="-285750" algn="l" rtl="0">
              <a:lnSpc>
                <a:spcPct val="100000"/>
              </a:lnSpc>
              <a:spcBef>
                <a:spcPts val="1200"/>
              </a:spcBef>
              <a:spcAft>
                <a:spcPts val="0"/>
              </a:spcAft>
              <a:buClr>
                <a:schemeClr val="dk1"/>
              </a:buClr>
              <a:buSzPts val="1800"/>
              <a:buChar char="⭲"/>
            </a:pPr>
            <a:r>
              <a:rPr lang="en-US"/>
              <a:t>JMeter</a:t>
            </a:r>
            <a:endParaRPr/>
          </a:p>
        </p:txBody>
      </p:sp>
      <p:pic>
        <p:nvPicPr>
          <p:cNvPr id="1078" name="Google Shape;1078;p31"/>
          <p:cNvPicPr preferRelativeResize="0"/>
          <p:nvPr/>
        </p:nvPicPr>
        <p:blipFill rotWithShape="1">
          <a:blip r:embed="rId3">
            <a:alphaModFix/>
          </a:blip>
          <a:srcRect/>
          <a:stretch/>
        </p:blipFill>
        <p:spPr>
          <a:xfrm>
            <a:off x="4852305" y="1891034"/>
            <a:ext cx="1331800" cy="1196934"/>
          </a:xfrm>
          <a:prstGeom prst="rect">
            <a:avLst/>
          </a:prstGeom>
          <a:noFill/>
          <a:ln>
            <a:noFill/>
          </a:ln>
        </p:spPr>
      </p:pic>
      <p:pic>
        <p:nvPicPr>
          <p:cNvPr id="1079" name="Google Shape;1079;p31"/>
          <p:cNvPicPr preferRelativeResize="0"/>
          <p:nvPr/>
        </p:nvPicPr>
        <p:blipFill rotWithShape="1">
          <a:blip r:embed="rId4">
            <a:alphaModFix/>
          </a:blip>
          <a:srcRect/>
          <a:stretch/>
        </p:blipFill>
        <p:spPr>
          <a:xfrm>
            <a:off x="6777677" y="2040793"/>
            <a:ext cx="3428653" cy="1047175"/>
          </a:xfrm>
          <a:prstGeom prst="rect">
            <a:avLst/>
          </a:prstGeom>
          <a:noFill/>
          <a:ln>
            <a:noFill/>
          </a:ln>
        </p:spPr>
      </p:pic>
      <p:pic>
        <p:nvPicPr>
          <p:cNvPr id="1080" name="Google Shape;1080;p31"/>
          <p:cNvPicPr preferRelativeResize="0"/>
          <p:nvPr/>
        </p:nvPicPr>
        <p:blipFill rotWithShape="1">
          <a:blip r:embed="rId5">
            <a:alphaModFix/>
          </a:blip>
          <a:srcRect/>
          <a:stretch/>
        </p:blipFill>
        <p:spPr>
          <a:xfrm>
            <a:off x="2976664" y="3642475"/>
            <a:ext cx="2617195" cy="976991"/>
          </a:xfrm>
          <a:prstGeom prst="rect">
            <a:avLst/>
          </a:prstGeom>
          <a:noFill/>
          <a:ln>
            <a:noFill/>
          </a:ln>
        </p:spPr>
      </p:pic>
      <p:pic>
        <p:nvPicPr>
          <p:cNvPr id="1081" name="Google Shape;1081;p31"/>
          <p:cNvPicPr preferRelativeResize="0"/>
          <p:nvPr/>
        </p:nvPicPr>
        <p:blipFill rotWithShape="1">
          <a:blip r:embed="rId6">
            <a:alphaModFix/>
          </a:blip>
          <a:srcRect/>
          <a:stretch/>
        </p:blipFill>
        <p:spPr>
          <a:xfrm>
            <a:off x="6065115" y="3708436"/>
            <a:ext cx="2636467" cy="911030"/>
          </a:xfrm>
          <a:prstGeom prst="rect">
            <a:avLst/>
          </a:prstGeom>
          <a:noFill/>
          <a:ln>
            <a:noFill/>
          </a:ln>
        </p:spPr>
      </p:pic>
      <p:pic>
        <p:nvPicPr>
          <p:cNvPr id="1082" name="Google Shape;1082;p31"/>
          <p:cNvPicPr preferRelativeResize="0"/>
          <p:nvPr/>
        </p:nvPicPr>
        <p:blipFill rotWithShape="1">
          <a:blip r:embed="rId7">
            <a:alphaModFix/>
          </a:blip>
          <a:srcRect/>
          <a:stretch/>
        </p:blipFill>
        <p:spPr>
          <a:xfrm>
            <a:off x="9088966" y="3636231"/>
            <a:ext cx="2170452" cy="1085226"/>
          </a:xfrm>
          <a:prstGeom prst="rect">
            <a:avLst/>
          </a:prstGeom>
          <a:noFill/>
          <a:ln>
            <a:noFill/>
          </a:ln>
        </p:spPr>
      </p:pic>
      <p:sp>
        <p:nvSpPr>
          <p:cNvPr id="1083" name="Google Shape;1083;p31"/>
          <p:cNvSpPr/>
          <p:nvPr/>
        </p:nvSpPr>
        <p:spPr>
          <a:xfrm>
            <a:off x="514350" y="5307496"/>
            <a:ext cx="11281461" cy="1073426"/>
          </a:xfrm>
          <a:prstGeom prst="roundRect">
            <a:avLst>
              <a:gd name="adj" fmla="val 16667"/>
            </a:avLst>
          </a:prstGeom>
          <a:solidFill>
            <a:srgbClr val="EEEEEE"/>
          </a:solidFill>
          <a:ln>
            <a:noFill/>
          </a:ln>
        </p:spPr>
        <p:txBody>
          <a:bodyPr spcFirstLastPara="1" wrap="square" lIns="91425" tIns="45700" rIns="91425" bIns="45700" anchor="ctr" anchorCtr="0">
            <a:noAutofit/>
          </a:bodyPr>
          <a:lstStyle/>
          <a:p>
            <a:pPr marL="0" marR="0" lvl="0" indent="0" algn="l" rtl="0">
              <a:lnSpc>
                <a:spcPct val="115000"/>
              </a:lnSpc>
              <a:spcBef>
                <a:spcPts val="0"/>
              </a:spcBef>
              <a:spcAft>
                <a:spcPts val="0"/>
              </a:spcAft>
              <a:buNone/>
            </a:pPr>
            <a:r>
              <a:rPr lang="en-US" sz="1800" b="0" i="0" u="none" strike="noStrike" cap="none">
                <a:solidFill>
                  <a:srgbClr val="252525"/>
                </a:solidFill>
                <a:latin typeface="Arial"/>
                <a:ea typeface="Arial"/>
                <a:cs typeface="Arial"/>
                <a:sym typeface="Arial"/>
              </a:rPr>
              <a:t>API testing tools are designed to carry out the testing of Application Programming Interfaces (APIs).</a:t>
            </a:r>
            <a:endParaRPr sz="1800" b="0" i="0" u="none" strike="noStrike" cap="none">
              <a:solidFill>
                <a:srgbClr val="252525"/>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87"/>
        <p:cNvGrpSpPr/>
        <p:nvPr/>
      </p:nvGrpSpPr>
      <p:grpSpPr>
        <a:xfrm>
          <a:off x="0" y="0"/>
          <a:ext cx="0" cy="0"/>
          <a:chOff x="0" y="0"/>
          <a:chExt cx="0" cy="0"/>
        </a:xfrm>
      </p:grpSpPr>
      <p:sp>
        <p:nvSpPr>
          <p:cNvPr id="1088" name="Google Shape;1088;p32"/>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2.3.1 API Testing Tools: Postman</a:t>
            </a:r>
            <a:endParaRPr/>
          </a:p>
        </p:txBody>
      </p:sp>
      <p:sp>
        <p:nvSpPr>
          <p:cNvPr id="1089" name="Google Shape;1089;p32"/>
          <p:cNvSpPr txBox="1">
            <a:spLocks noGrp="1"/>
          </p:cNvSpPr>
          <p:nvPr>
            <p:ph type="body" idx="1"/>
          </p:nvPr>
        </p:nvSpPr>
        <p:spPr>
          <a:xfrm>
            <a:off x="514350" y="1304995"/>
            <a:ext cx="8882569"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testing strengths of Postman:</a:t>
            </a:r>
            <a:endParaRPr/>
          </a:p>
          <a:p>
            <a:pPr marL="285750" lvl="1" indent="-285750" algn="l" rtl="0">
              <a:lnSpc>
                <a:spcPct val="100000"/>
              </a:lnSpc>
              <a:spcBef>
                <a:spcPts val="1200"/>
              </a:spcBef>
              <a:spcAft>
                <a:spcPts val="0"/>
              </a:spcAft>
              <a:buClr>
                <a:schemeClr val="dk1"/>
              </a:buClr>
              <a:buSzPts val="1800"/>
              <a:buChar char="⭲"/>
            </a:pPr>
            <a:r>
              <a:rPr lang="en-US"/>
              <a:t>Postman tool is widely used for API testing.</a:t>
            </a:r>
            <a:endParaRPr/>
          </a:p>
          <a:p>
            <a:pPr marL="285750" lvl="1" indent="-285750" algn="l" rtl="0">
              <a:lnSpc>
                <a:spcPct val="100000"/>
              </a:lnSpc>
              <a:spcBef>
                <a:spcPts val="1200"/>
              </a:spcBef>
              <a:spcAft>
                <a:spcPts val="0"/>
              </a:spcAft>
              <a:buClr>
                <a:schemeClr val="dk1"/>
              </a:buClr>
              <a:buSzPts val="1800"/>
              <a:buChar char="⭲"/>
            </a:pPr>
            <a:r>
              <a:rPr lang="en-US"/>
              <a:t>Simplifies the creation, testing, and management of APIs.</a:t>
            </a:r>
            <a:endParaRPr/>
          </a:p>
          <a:p>
            <a:pPr marL="285750" lvl="1" indent="-285750" algn="l" rtl="0">
              <a:lnSpc>
                <a:spcPct val="100000"/>
              </a:lnSpc>
              <a:spcBef>
                <a:spcPts val="1200"/>
              </a:spcBef>
              <a:spcAft>
                <a:spcPts val="0"/>
              </a:spcAft>
              <a:buClr>
                <a:schemeClr val="dk1"/>
              </a:buClr>
              <a:buSzPts val="1800"/>
              <a:buChar char="⭲"/>
            </a:pPr>
            <a:r>
              <a:rPr lang="en-US"/>
              <a:t>User-friendly interface for designing, testing, and documenting APIs.</a:t>
            </a:r>
            <a:endParaRPr/>
          </a:p>
          <a:p>
            <a:pPr marL="285750" lvl="1" indent="-285750" algn="l" rtl="0">
              <a:lnSpc>
                <a:spcPct val="100000"/>
              </a:lnSpc>
              <a:spcBef>
                <a:spcPts val="1200"/>
              </a:spcBef>
              <a:spcAft>
                <a:spcPts val="0"/>
              </a:spcAft>
              <a:buClr>
                <a:schemeClr val="dk1"/>
              </a:buClr>
              <a:buSzPts val="1800"/>
              <a:buChar char="⭲"/>
            </a:pPr>
            <a:r>
              <a:rPr lang="en-US"/>
              <a:t>Both free and paid versions are available.</a:t>
            </a:r>
            <a:endParaRPr/>
          </a:p>
          <a:p>
            <a:pPr marL="285750" lvl="1" indent="-285750" algn="l" rtl="0">
              <a:lnSpc>
                <a:spcPct val="100000"/>
              </a:lnSpc>
              <a:spcBef>
                <a:spcPts val="1200"/>
              </a:spcBef>
              <a:spcAft>
                <a:spcPts val="0"/>
              </a:spcAft>
              <a:buClr>
                <a:schemeClr val="dk1"/>
              </a:buClr>
              <a:buSzPts val="1800"/>
              <a:buChar char="⭲"/>
            </a:pPr>
            <a:r>
              <a:rPr lang="en-US"/>
              <a:t>Paid version offers features like team collaboration, extended monitoring, and advanced analytics.</a:t>
            </a:r>
            <a:endParaRPr/>
          </a:p>
          <a:p>
            <a:pPr marL="0" lvl="0" indent="0" algn="l" rtl="0">
              <a:lnSpc>
                <a:spcPct val="100000"/>
              </a:lnSpc>
              <a:spcBef>
                <a:spcPts val="1200"/>
              </a:spcBef>
              <a:spcAft>
                <a:spcPts val="0"/>
              </a:spcAft>
              <a:buClr>
                <a:schemeClr val="dk1"/>
              </a:buClr>
              <a:buSzPts val="1800"/>
              <a:buNone/>
            </a:pPr>
            <a:endParaRPr/>
          </a:p>
        </p:txBody>
      </p:sp>
      <p:pic>
        <p:nvPicPr>
          <p:cNvPr id="1090" name="Google Shape;1090;p32"/>
          <p:cNvPicPr preferRelativeResize="0"/>
          <p:nvPr/>
        </p:nvPicPr>
        <p:blipFill rotWithShape="1">
          <a:blip r:embed="rId3">
            <a:alphaModFix/>
          </a:blip>
          <a:srcRect/>
          <a:stretch/>
        </p:blipFill>
        <p:spPr>
          <a:xfrm>
            <a:off x="8706255" y="4008616"/>
            <a:ext cx="2577831" cy="231678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sp>
        <p:nvSpPr>
          <p:cNvPr id="1095" name="Google Shape;1095;p33"/>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2.3.1 Postman-Key Features</a:t>
            </a:r>
            <a:endParaRPr/>
          </a:p>
        </p:txBody>
      </p:sp>
      <p:sp>
        <p:nvSpPr>
          <p:cNvPr id="1096" name="Google Shape;1096;p33"/>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Some of the key features of the Postman testing tool are:</a:t>
            </a:r>
            <a:endParaRPr/>
          </a:p>
          <a:p>
            <a:pPr marL="285750" lvl="1" indent="-285750" algn="l" rtl="0">
              <a:lnSpc>
                <a:spcPct val="100000"/>
              </a:lnSpc>
              <a:spcBef>
                <a:spcPts val="1200"/>
              </a:spcBef>
              <a:spcAft>
                <a:spcPts val="0"/>
              </a:spcAft>
              <a:buClr>
                <a:schemeClr val="dk1"/>
              </a:buClr>
              <a:buSzPts val="1800"/>
              <a:buChar char="⭲"/>
            </a:pPr>
            <a:r>
              <a:rPr lang="en-US"/>
              <a:t>User-friendly interface.</a:t>
            </a:r>
            <a:endParaRPr/>
          </a:p>
          <a:p>
            <a:pPr marL="285750" lvl="1" indent="-285750" algn="l" rtl="0">
              <a:lnSpc>
                <a:spcPct val="100000"/>
              </a:lnSpc>
              <a:spcBef>
                <a:spcPts val="1200"/>
              </a:spcBef>
              <a:spcAft>
                <a:spcPts val="0"/>
              </a:spcAft>
              <a:buClr>
                <a:schemeClr val="dk1"/>
              </a:buClr>
              <a:buSzPts val="1800"/>
              <a:buChar char="⭲"/>
            </a:pPr>
            <a:r>
              <a:rPr lang="en-US"/>
              <a:t>Easy configuration of parameters, headers, and authentication details.</a:t>
            </a:r>
            <a:endParaRPr/>
          </a:p>
          <a:p>
            <a:pPr marL="285750" lvl="1" indent="-285750" algn="l" rtl="0">
              <a:lnSpc>
                <a:spcPct val="100000"/>
              </a:lnSpc>
              <a:spcBef>
                <a:spcPts val="1200"/>
              </a:spcBef>
              <a:spcAft>
                <a:spcPts val="0"/>
              </a:spcAft>
              <a:buClr>
                <a:schemeClr val="dk1"/>
              </a:buClr>
              <a:buSzPts val="1800"/>
              <a:buChar char="⭲"/>
            </a:pPr>
            <a:r>
              <a:rPr lang="en-US"/>
              <a:t>Maintains a history of requests.</a:t>
            </a:r>
            <a:endParaRPr/>
          </a:p>
          <a:p>
            <a:pPr marL="285750" lvl="1" indent="-285750" algn="l" rtl="0">
              <a:lnSpc>
                <a:spcPct val="100000"/>
              </a:lnSpc>
              <a:spcBef>
                <a:spcPts val="1200"/>
              </a:spcBef>
              <a:spcAft>
                <a:spcPts val="0"/>
              </a:spcAft>
              <a:buClr>
                <a:schemeClr val="dk1"/>
              </a:buClr>
              <a:buSzPts val="1800"/>
              <a:buChar char="⭲"/>
            </a:pPr>
            <a:r>
              <a:rPr lang="en-US"/>
              <a:t>Allows revisiting and reusing previous requests.</a:t>
            </a:r>
            <a:endParaRPr/>
          </a:p>
          <a:p>
            <a:pPr marL="285750" lvl="1" indent="-285750" algn="l" rtl="0">
              <a:lnSpc>
                <a:spcPct val="100000"/>
              </a:lnSpc>
              <a:spcBef>
                <a:spcPts val="1200"/>
              </a:spcBef>
              <a:spcAft>
                <a:spcPts val="0"/>
              </a:spcAft>
              <a:buClr>
                <a:schemeClr val="dk1"/>
              </a:buClr>
              <a:buSzPts val="1800"/>
              <a:buChar char="⭲"/>
            </a:pPr>
            <a:r>
              <a:rPr lang="en-US"/>
              <a:t>Supports environment variables.</a:t>
            </a:r>
            <a:endParaRPr/>
          </a:p>
          <a:p>
            <a:pPr marL="285750" lvl="1" indent="-285750" algn="l" rtl="0">
              <a:lnSpc>
                <a:spcPct val="100000"/>
              </a:lnSpc>
              <a:spcBef>
                <a:spcPts val="1200"/>
              </a:spcBef>
              <a:spcAft>
                <a:spcPts val="0"/>
              </a:spcAft>
              <a:buClr>
                <a:schemeClr val="dk1"/>
              </a:buClr>
              <a:buSzPts val="1800"/>
              <a:buChar char="⭲"/>
            </a:pPr>
            <a:r>
              <a:rPr lang="en-US"/>
              <a:t>Provides a JavaScript scripting environment.</a:t>
            </a:r>
            <a:endParaRPr/>
          </a:p>
          <a:p>
            <a:pPr marL="285750" lvl="1" indent="-285750" algn="l" rtl="0">
              <a:lnSpc>
                <a:spcPct val="100000"/>
              </a:lnSpc>
              <a:spcBef>
                <a:spcPts val="1200"/>
              </a:spcBef>
              <a:spcAft>
                <a:spcPts val="0"/>
              </a:spcAft>
              <a:buClr>
                <a:schemeClr val="dk1"/>
              </a:buClr>
              <a:buSzPts val="1800"/>
              <a:buChar char="⭲"/>
            </a:pPr>
            <a:r>
              <a:rPr lang="en-US"/>
              <a:t>Supports assertions to validate API responses.</a:t>
            </a:r>
            <a:endParaRPr/>
          </a:p>
          <a:p>
            <a:pPr marL="285750" lvl="1" indent="-285750" algn="l" rtl="0">
              <a:lnSpc>
                <a:spcPct val="100000"/>
              </a:lnSpc>
              <a:spcBef>
                <a:spcPts val="1200"/>
              </a:spcBef>
              <a:spcAft>
                <a:spcPts val="0"/>
              </a:spcAft>
              <a:buClr>
                <a:schemeClr val="dk1"/>
              </a:buClr>
              <a:buSzPts val="1800"/>
              <a:buChar char="⭲"/>
            </a:pPr>
            <a:r>
              <a:rPr lang="en-US"/>
              <a:t>Allows creation of mock servers to simulate API responses.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00"/>
        <p:cNvGrpSpPr/>
        <p:nvPr/>
      </p:nvGrpSpPr>
      <p:grpSpPr>
        <a:xfrm>
          <a:off x="0" y="0"/>
          <a:ext cx="0" cy="0"/>
          <a:chOff x="0" y="0"/>
          <a:chExt cx="0" cy="0"/>
        </a:xfrm>
      </p:grpSpPr>
      <p:sp>
        <p:nvSpPr>
          <p:cNvPr id="1101" name="Google Shape;1101;p34"/>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2.3.2 API Testing Tools: Rest Assured</a:t>
            </a:r>
            <a:endParaRPr/>
          </a:p>
        </p:txBody>
      </p:sp>
      <p:sp>
        <p:nvSpPr>
          <p:cNvPr id="1102" name="Google Shape;1102;p34"/>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testing strengths of Rest Assured:</a:t>
            </a:r>
            <a:endParaRPr/>
          </a:p>
          <a:p>
            <a:pPr marL="285750" lvl="1" indent="-285750" algn="l" rtl="0">
              <a:lnSpc>
                <a:spcPct val="100000"/>
              </a:lnSpc>
              <a:spcBef>
                <a:spcPts val="1200"/>
              </a:spcBef>
              <a:spcAft>
                <a:spcPts val="0"/>
              </a:spcAft>
              <a:buClr>
                <a:schemeClr val="dk1"/>
              </a:buClr>
              <a:buSzPts val="1800"/>
              <a:buChar char="⭲"/>
            </a:pPr>
            <a:r>
              <a:rPr lang="en-US"/>
              <a:t>Java-based, open-source library.</a:t>
            </a:r>
            <a:endParaRPr/>
          </a:p>
          <a:p>
            <a:pPr marL="285750" lvl="1" indent="-285750" algn="l" rtl="0">
              <a:lnSpc>
                <a:spcPct val="100000"/>
              </a:lnSpc>
              <a:spcBef>
                <a:spcPts val="1200"/>
              </a:spcBef>
              <a:spcAft>
                <a:spcPts val="0"/>
              </a:spcAft>
              <a:buClr>
                <a:schemeClr val="dk1"/>
              </a:buClr>
              <a:buSzPts val="1800"/>
              <a:buChar char="⭲"/>
            </a:pPr>
            <a:r>
              <a:rPr lang="en-US"/>
              <a:t>Automates REST API testing.</a:t>
            </a:r>
            <a:endParaRPr/>
          </a:p>
          <a:p>
            <a:pPr marL="285750" lvl="1" indent="-285750" algn="l" rtl="0">
              <a:lnSpc>
                <a:spcPct val="100000"/>
              </a:lnSpc>
              <a:spcBef>
                <a:spcPts val="1200"/>
              </a:spcBef>
              <a:spcAft>
                <a:spcPts val="0"/>
              </a:spcAft>
              <a:buClr>
                <a:schemeClr val="dk1"/>
              </a:buClr>
              <a:buSzPts val="1800"/>
              <a:buChar char="⭲"/>
            </a:pPr>
            <a:r>
              <a:rPr lang="en-US"/>
              <a:t>Widely used in the Java world.</a:t>
            </a:r>
            <a:endParaRPr/>
          </a:p>
          <a:p>
            <a:pPr marL="285750" lvl="1" indent="-285750" algn="l" rtl="0">
              <a:lnSpc>
                <a:spcPct val="100000"/>
              </a:lnSpc>
              <a:spcBef>
                <a:spcPts val="1200"/>
              </a:spcBef>
              <a:spcAft>
                <a:spcPts val="0"/>
              </a:spcAft>
              <a:buClr>
                <a:schemeClr val="dk1"/>
              </a:buClr>
              <a:buSzPts val="1800"/>
              <a:buChar char="⭲"/>
            </a:pPr>
            <a:r>
              <a:rPr lang="en-US"/>
              <a:t>Offers a domain-specific language for API tests.</a:t>
            </a:r>
            <a:endParaRPr/>
          </a:p>
          <a:p>
            <a:pPr marL="285750" lvl="1" indent="-285750" algn="l" rtl="0">
              <a:lnSpc>
                <a:spcPct val="100000"/>
              </a:lnSpc>
              <a:spcBef>
                <a:spcPts val="1200"/>
              </a:spcBef>
              <a:spcAft>
                <a:spcPts val="0"/>
              </a:spcAft>
              <a:buClr>
                <a:schemeClr val="dk1"/>
              </a:buClr>
              <a:buSzPts val="1800"/>
              <a:buChar char="⭲"/>
            </a:pPr>
            <a:r>
              <a:rPr lang="en-US"/>
              <a:t>Interacts with APIs, sends HTTP requests, and validates responses.</a:t>
            </a:r>
            <a:endParaRPr/>
          </a:p>
          <a:p>
            <a:pPr marL="285750" lvl="1" indent="-285750" algn="l" rtl="0">
              <a:lnSpc>
                <a:spcPct val="100000"/>
              </a:lnSpc>
              <a:spcBef>
                <a:spcPts val="1200"/>
              </a:spcBef>
              <a:spcAft>
                <a:spcPts val="0"/>
              </a:spcAft>
              <a:buClr>
                <a:schemeClr val="dk1"/>
              </a:buClr>
              <a:buSzPts val="1800"/>
              <a:buChar char="⭲"/>
            </a:pPr>
            <a:r>
              <a:rPr lang="en-US"/>
              <a:t>Highly extensible.</a:t>
            </a:r>
            <a:endParaRPr/>
          </a:p>
          <a:p>
            <a:pPr marL="285750" lvl="1" indent="-285750" algn="l" rtl="0">
              <a:lnSpc>
                <a:spcPct val="100000"/>
              </a:lnSpc>
              <a:spcBef>
                <a:spcPts val="1200"/>
              </a:spcBef>
              <a:spcAft>
                <a:spcPts val="0"/>
              </a:spcAft>
              <a:buClr>
                <a:schemeClr val="dk1"/>
              </a:buClr>
              <a:buSzPts val="1800"/>
              <a:buChar char="⭲"/>
            </a:pPr>
            <a:r>
              <a:rPr lang="en-US"/>
              <a:t>Integrates well with TestNG and JUnit testing frameworks.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pic>
        <p:nvPicPr>
          <p:cNvPr id="1103" name="Google Shape;1103;p34"/>
          <p:cNvPicPr preferRelativeResize="0"/>
          <p:nvPr/>
        </p:nvPicPr>
        <p:blipFill rotWithShape="1">
          <a:blip r:embed="rId3">
            <a:alphaModFix/>
          </a:blip>
          <a:srcRect/>
          <a:stretch/>
        </p:blipFill>
        <p:spPr>
          <a:xfrm>
            <a:off x="6490207" y="4990291"/>
            <a:ext cx="4932081" cy="15063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1108" name="Google Shape;1108;p35"/>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2.3.2 REST Assured-Key Features</a:t>
            </a:r>
            <a:endParaRPr/>
          </a:p>
        </p:txBody>
      </p:sp>
      <p:sp>
        <p:nvSpPr>
          <p:cNvPr id="1109" name="Google Shape;1109;p35"/>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Some of the key features of the Rest Assured are:</a:t>
            </a:r>
            <a:endParaRPr/>
          </a:p>
          <a:p>
            <a:pPr marL="285750" lvl="1" indent="-285750" algn="l" rtl="0">
              <a:lnSpc>
                <a:spcPct val="100000"/>
              </a:lnSpc>
              <a:spcBef>
                <a:spcPts val="1200"/>
              </a:spcBef>
              <a:spcAft>
                <a:spcPts val="0"/>
              </a:spcAft>
              <a:buClr>
                <a:schemeClr val="dk1"/>
              </a:buClr>
              <a:buSzPts val="1800"/>
              <a:buChar char="⭲"/>
            </a:pPr>
            <a:r>
              <a:rPr lang="en-US"/>
              <a:t>Creates API requests and assertions clearly.</a:t>
            </a:r>
            <a:endParaRPr/>
          </a:p>
          <a:p>
            <a:pPr marL="285750" lvl="1" indent="-285750" algn="l" rtl="0">
              <a:lnSpc>
                <a:spcPct val="100000"/>
              </a:lnSpc>
              <a:spcBef>
                <a:spcPts val="1200"/>
              </a:spcBef>
              <a:spcAft>
                <a:spcPts val="0"/>
              </a:spcAft>
              <a:buClr>
                <a:schemeClr val="dk1"/>
              </a:buClr>
              <a:buSzPts val="1800"/>
              <a:buChar char="⭲"/>
            </a:pPr>
            <a:r>
              <a:rPr lang="en-US"/>
              <a:t>Supports multiple HTTP methods.</a:t>
            </a:r>
            <a:endParaRPr/>
          </a:p>
          <a:p>
            <a:pPr marL="285750" lvl="1" indent="-285750" algn="l" rtl="0">
              <a:lnSpc>
                <a:spcPct val="100000"/>
              </a:lnSpc>
              <a:spcBef>
                <a:spcPts val="1200"/>
              </a:spcBef>
              <a:spcAft>
                <a:spcPts val="0"/>
              </a:spcAft>
              <a:buClr>
                <a:schemeClr val="dk1"/>
              </a:buClr>
              <a:buSzPts val="1800"/>
              <a:buChar char="⭲"/>
            </a:pPr>
            <a:r>
              <a:rPr lang="en-US"/>
              <a:t>Built-in support for JSON and XML data.</a:t>
            </a:r>
            <a:endParaRPr/>
          </a:p>
          <a:p>
            <a:pPr marL="285750" lvl="1" indent="-285750" algn="l" rtl="0">
              <a:lnSpc>
                <a:spcPct val="100000"/>
              </a:lnSpc>
              <a:spcBef>
                <a:spcPts val="1200"/>
              </a:spcBef>
              <a:spcAft>
                <a:spcPts val="0"/>
              </a:spcAft>
              <a:buClr>
                <a:schemeClr val="dk1"/>
              </a:buClr>
              <a:buSzPts val="1800"/>
              <a:buChar char="⭲"/>
            </a:pPr>
            <a:r>
              <a:rPr lang="en-US"/>
              <a:t>Handles path and query parameters.</a:t>
            </a:r>
            <a:endParaRPr/>
          </a:p>
          <a:p>
            <a:pPr marL="285750" lvl="1" indent="-285750" algn="l" rtl="0">
              <a:lnSpc>
                <a:spcPct val="100000"/>
              </a:lnSpc>
              <a:spcBef>
                <a:spcPts val="1200"/>
              </a:spcBef>
              <a:spcAft>
                <a:spcPts val="0"/>
              </a:spcAft>
              <a:buClr>
                <a:schemeClr val="dk1"/>
              </a:buClr>
              <a:buSzPts val="1800"/>
              <a:buChar char="⭲"/>
            </a:pPr>
            <a:r>
              <a:rPr lang="en-US"/>
              <a:t>Facilitates data-driven testing.</a:t>
            </a:r>
            <a:endParaRPr/>
          </a:p>
          <a:p>
            <a:pPr marL="285750" lvl="1" indent="-285750" algn="l" rtl="0">
              <a:lnSpc>
                <a:spcPct val="100000"/>
              </a:lnSpc>
              <a:spcBef>
                <a:spcPts val="1200"/>
              </a:spcBef>
              <a:spcAft>
                <a:spcPts val="0"/>
              </a:spcAft>
              <a:buClr>
                <a:schemeClr val="dk1"/>
              </a:buClr>
              <a:buSzPts val="1800"/>
              <a:buChar char="⭲"/>
            </a:pPr>
            <a:r>
              <a:rPr lang="en-US"/>
              <a:t>Supports various authentication mechanisms: basic, OAuth, API key.</a:t>
            </a:r>
            <a:endParaRPr/>
          </a:p>
          <a:p>
            <a:pPr marL="285750" lvl="1" indent="-285750" algn="l" rtl="0">
              <a:lnSpc>
                <a:spcPct val="100000"/>
              </a:lnSpc>
              <a:spcBef>
                <a:spcPts val="1200"/>
              </a:spcBef>
              <a:spcAft>
                <a:spcPts val="0"/>
              </a:spcAft>
              <a:buClr>
                <a:schemeClr val="dk1"/>
              </a:buClr>
              <a:buSzPts val="1800"/>
              <a:buChar char="⭲"/>
            </a:pPr>
            <a:r>
              <a:rPr lang="en-US"/>
              <a:t>Utilizes Behavior Driven Development (BDD) syntax.</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13"/>
        <p:cNvGrpSpPr/>
        <p:nvPr/>
      </p:nvGrpSpPr>
      <p:grpSpPr>
        <a:xfrm>
          <a:off x="0" y="0"/>
          <a:ext cx="0" cy="0"/>
          <a:chOff x="0" y="0"/>
          <a:chExt cx="0" cy="0"/>
        </a:xfrm>
      </p:grpSpPr>
      <p:sp>
        <p:nvSpPr>
          <p:cNvPr id="1114" name="Google Shape;1114;p36"/>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2.4.0 Mobile Test Automation</a:t>
            </a:r>
            <a:endParaRPr/>
          </a:p>
        </p:txBody>
      </p:sp>
      <p:sp>
        <p:nvSpPr>
          <p:cNvPr id="1115" name="Google Shape;1115;p36"/>
          <p:cNvSpPr txBox="1">
            <a:spLocks noGrp="1"/>
          </p:cNvSpPr>
          <p:nvPr>
            <p:ph type="body" idx="1"/>
          </p:nvPr>
        </p:nvSpPr>
        <p:spPr>
          <a:xfrm>
            <a:off x="514350" y="1304925"/>
            <a:ext cx="5993454" cy="48402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52525"/>
              </a:buClr>
              <a:buSzPts val="1800"/>
              <a:buNone/>
            </a:pPr>
            <a:r>
              <a:rPr lang="en-US">
                <a:solidFill>
                  <a:srgbClr val="252525"/>
                </a:solidFill>
              </a:rPr>
              <a:t>Here are the strengths of Mobile Test Automation:</a:t>
            </a:r>
            <a:endParaRPr/>
          </a:p>
          <a:p>
            <a:pPr marL="285750" lvl="1" indent="-285750" algn="l" rtl="0">
              <a:lnSpc>
                <a:spcPct val="100000"/>
              </a:lnSpc>
              <a:spcBef>
                <a:spcPts val="1200"/>
              </a:spcBef>
              <a:spcAft>
                <a:spcPts val="0"/>
              </a:spcAft>
              <a:buClr>
                <a:schemeClr val="dk1"/>
              </a:buClr>
              <a:buSzPts val="1800"/>
              <a:buChar char="⭲"/>
            </a:pPr>
            <a:r>
              <a:rPr lang="en-US"/>
              <a:t>Integral part of the QA process for mobile apps.</a:t>
            </a:r>
            <a:endParaRPr/>
          </a:p>
          <a:p>
            <a:pPr marL="285750" lvl="1" indent="-285750" algn="l" rtl="0">
              <a:lnSpc>
                <a:spcPct val="100000"/>
              </a:lnSpc>
              <a:spcBef>
                <a:spcPts val="1200"/>
              </a:spcBef>
              <a:spcAft>
                <a:spcPts val="0"/>
              </a:spcAft>
              <a:buClr>
                <a:schemeClr val="dk1"/>
              </a:buClr>
              <a:buSzPts val="1800"/>
              <a:buChar char="⭲"/>
            </a:pPr>
            <a:r>
              <a:rPr lang="en-US"/>
              <a:t>Supports testing on iOS and Android platforms.</a:t>
            </a:r>
            <a:endParaRPr/>
          </a:p>
          <a:p>
            <a:pPr marL="285750" lvl="1" indent="-285750" algn="l" rtl="0">
              <a:lnSpc>
                <a:spcPct val="100000"/>
              </a:lnSpc>
              <a:spcBef>
                <a:spcPts val="1200"/>
              </a:spcBef>
              <a:spcAft>
                <a:spcPts val="0"/>
              </a:spcAft>
              <a:buClr>
                <a:schemeClr val="dk1"/>
              </a:buClr>
              <a:buSzPts val="1800"/>
              <a:buChar char="⭲"/>
            </a:pPr>
            <a:r>
              <a:rPr lang="en-US"/>
              <a:t>Ensures functionality, performance, and user experience of mobile apps.</a:t>
            </a:r>
            <a:endParaRPr/>
          </a:p>
          <a:p>
            <a:pPr marL="285750" lvl="1" indent="-285750" algn="l" rtl="0">
              <a:lnSpc>
                <a:spcPct val="100000"/>
              </a:lnSpc>
              <a:spcBef>
                <a:spcPts val="1200"/>
              </a:spcBef>
              <a:spcAft>
                <a:spcPts val="0"/>
              </a:spcAft>
              <a:buClr>
                <a:schemeClr val="dk1"/>
              </a:buClr>
              <a:buSzPts val="1800"/>
              <a:buChar char="⭲"/>
            </a:pPr>
            <a:r>
              <a:rPr lang="en-US"/>
              <a:t>Right tools, frameworks, and best practices enhance mobile app quality.</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pic>
        <p:nvPicPr>
          <p:cNvPr id="1116" name="Google Shape;1116;p36"/>
          <p:cNvPicPr preferRelativeResize="0"/>
          <p:nvPr/>
        </p:nvPicPr>
        <p:blipFill rotWithShape="1">
          <a:blip r:embed="rId3">
            <a:alphaModFix/>
          </a:blip>
          <a:srcRect/>
          <a:stretch/>
        </p:blipFill>
        <p:spPr>
          <a:xfrm>
            <a:off x="7384344" y="2796803"/>
            <a:ext cx="4162388" cy="356508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37"/>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2.4.1 Mobile Test Automation Tools &amp; Frameworks</a:t>
            </a:r>
            <a:endParaRPr/>
          </a:p>
        </p:txBody>
      </p:sp>
      <p:sp>
        <p:nvSpPr>
          <p:cNvPr id="1122" name="Google Shape;1122;p37"/>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some of the mobile app testing tools &amp; frameworks:</a:t>
            </a:r>
            <a:endParaRPr/>
          </a:p>
          <a:p>
            <a:pPr marL="0" lvl="0" indent="0" algn="l" rtl="0">
              <a:lnSpc>
                <a:spcPct val="100000"/>
              </a:lnSpc>
              <a:spcBef>
                <a:spcPts val="1200"/>
              </a:spcBef>
              <a:spcAft>
                <a:spcPts val="0"/>
              </a:spcAft>
              <a:buClr>
                <a:schemeClr val="dk1"/>
              </a:buClr>
              <a:buSzPts val="1800"/>
              <a:buNone/>
            </a:pPr>
            <a:endParaRPr/>
          </a:p>
        </p:txBody>
      </p:sp>
      <p:sp>
        <p:nvSpPr>
          <p:cNvPr id="1123" name="Google Shape;1123;p37"/>
          <p:cNvSpPr txBox="1"/>
          <p:nvPr/>
        </p:nvSpPr>
        <p:spPr>
          <a:xfrm>
            <a:off x="1368176" y="4189467"/>
            <a:ext cx="2136800" cy="16152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2400" b="0" i="0" u="none" strike="noStrike" cap="none">
              <a:solidFill>
                <a:srgbClr val="595959"/>
              </a:solidFill>
              <a:latin typeface="Arial"/>
              <a:ea typeface="Arial"/>
              <a:cs typeface="Arial"/>
              <a:sym typeface="Arial"/>
            </a:endParaRPr>
          </a:p>
        </p:txBody>
      </p:sp>
      <p:sp>
        <p:nvSpPr>
          <p:cNvPr id="1124" name="Google Shape;1124;p37"/>
          <p:cNvSpPr/>
          <p:nvPr/>
        </p:nvSpPr>
        <p:spPr>
          <a:xfrm>
            <a:off x="886220" y="2503623"/>
            <a:ext cx="1939554" cy="692296"/>
          </a:xfrm>
          <a:prstGeom prst="roundRect">
            <a:avLst>
              <a:gd name="adj" fmla="val 16667"/>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Appium</a:t>
            </a:r>
            <a:endParaRPr sz="1800" b="1" i="0" u="none" strike="noStrike" cap="none">
              <a:solidFill>
                <a:schemeClr val="lt1"/>
              </a:solidFill>
              <a:latin typeface="Arial"/>
              <a:ea typeface="Arial"/>
              <a:cs typeface="Arial"/>
              <a:sym typeface="Arial"/>
            </a:endParaRPr>
          </a:p>
        </p:txBody>
      </p:sp>
      <p:sp>
        <p:nvSpPr>
          <p:cNvPr id="1125" name="Google Shape;1125;p37"/>
          <p:cNvSpPr/>
          <p:nvPr/>
        </p:nvSpPr>
        <p:spPr>
          <a:xfrm>
            <a:off x="886220" y="3845841"/>
            <a:ext cx="1939554" cy="2290253"/>
          </a:xfrm>
          <a:prstGeom prst="roundRect">
            <a:avLst>
              <a:gd name="adj" fmla="val 16667"/>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360363" marR="0" lvl="0" indent="-360363"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Open source, supports both Android and iOS platforms.</a:t>
            </a:r>
            <a:br>
              <a:rPr lang="en-US" sz="1400" b="0" i="0" u="none" strike="noStrike" cap="none">
                <a:solidFill>
                  <a:schemeClr val="lt1"/>
                </a:solidFill>
                <a:latin typeface="Arial"/>
                <a:ea typeface="Arial"/>
                <a:cs typeface="Arial"/>
                <a:sym typeface="Arial"/>
              </a:rPr>
            </a:br>
            <a:endParaRPr sz="1400" b="0" i="0" u="none" strike="noStrike" cap="none">
              <a:solidFill>
                <a:schemeClr val="lt1"/>
              </a:solidFill>
              <a:latin typeface="Arial"/>
              <a:ea typeface="Arial"/>
              <a:cs typeface="Arial"/>
              <a:sym typeface="Arial"/>
            </a:endParaRPr>
          </a:p>
          <a:p>
            <a:pPr marL="360363" marR="0" lvl="0" indent="-360363"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Testing native, hybrid, and mobile web applications</a:t>
            </a:r>
            <a:endParaRPr sz="1400" b="0" i="0" u="none" strike="noStrike" cap="none">
              <a:solidFill>
                <a:schemeClr val="lt1"/>
              </a:solidFill>
              <a:latin typeface="Arial"/>
              <a:ea typeface="Arial"/>
              <a:cs typeface="Arial"/>
              <a:sym typeface="Arial"/>
            </a:endParaRPr>
          </a:p>
        </p:txBody>
      </p:sp>
      <p:sp>
        <p:nvSpPr>
          <p:cNvPr id="1126" name="Google Shape;1126;p37"/>
          <p:cNvSpPr/>
          <p:nvPr/>
        </p:nvSpPr>
        <p:spPr>
          <a:xfrm>
            <a:off x="3678186" y="2503623"/>
            <a:ext cx="1939554" cy="692296"/>
          </a:xfrm>
          <a:prstGeom prst="roundRect">
            <a:avLst>
              <a:gd name="adj" fmla="val 16667"/>
            </a:avLst>
          </a:prstGeom>
          <a:solidFill>
            <a:srgbClr val="30669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Calabash</a:t>
            </a:r>
            <a:endParaRPr sz="1800" b="1" i="0" u="none" strike="noStrike" cap="none">
              <a:solidFill>
                <a:schemeClr val="lt1"/>
              </a:solidFill>
              <a:latin typeface="Arial"/>
              <a:ea typeface="Arial"/>
              <a:cs typeface="Arial"/>
              <a:sym typeface="Arial"/>
            </a:endParaRPr>
          </a:p>
        </p:txBody>
      </p:sp>
      <p:sp>
        <p:nvSpPr>
          <p:cNvPr id="1127" name="Google Shape;1127;p37"/>
          <p:cNvSpPr/>
          <p:nvPr/>
        </p:nvSpPr>
        <p:spPr>
          <a:xfrm>
            <a:off x="3678186" y="3845841"/>
            <a:ext cx="1939554" cy="2290253"/>
          </a:xfrm>
          <a:prstGeom prst="roundRect">
            <a:avLst>
              <a:gd name="adj" fmla="val 16667"/>
            </a:avLst>
          </a:prstGeom>
          <a:solidFill>
            <a:srgbClr val="30669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Open source, supports both iOS and Android</a:t>
            </a:r>
            <a:endParaRPr/>
          </a:p>
          <a:p>
            <a:pPr marL="285750" marR="0" lvl="0" indent="-196850" algn="l" rtl="0">
              <a:lnSpc>
                <a:spcPct val="100000"/>
              </a:lnSpc>
              <a:spcBef>
                <a:spcPts val="0"/>
              </a:spcBef>
              <a:spcAft>
                <a:spcPts val="0"/>
              </a:spcAft>
              <a:buClr>
                <a:srgbClr val="000000"/>
              </a:buClr>
              <a:buSzPts val="1400"/>
              <a:buFont typeface="Noto Sans Symbols"/>
              <a:buNone/>
            </a:pPr>
            <a:endParaRPr sz="14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Writing tests in Cucumber's Gherkin language</a:t>
            </a:r>
            <a:endParaRPr/>
          </a:p>
          <a:p>
            <a:pPr marL="285750" marR="0" lvl="0" indent="-171450" algn="l" rtl="0">
              <a:lnSpc>
                <a:spcPct val="100000"/>
              </a:lnSpc>
              <a:spcBef>
                <a:spcPts val="0"/>
              </a:spcBef>
              <a:spcAft>
                <a:spcPts val="0"/>
              </a:spcAft>
              <a:buClr>
                <a:srgbClr val="000000"/>
              </a:buClr>
              <a:buSzPts val="1800"/>
              <a:buFont typeface="Noto Sans Symbols"/>
              <a:buNone/>
            </a:pPr>
            <a:endParaRPr sz="1800" b="0" i="0" u="none" strike="noStrike" cap="none">
              <a:solidFill>
                <a:schemeClr val="lt1"/>
              </a:solidFill>
              <a:latin typeface="Arial"/>
              <a:ea typeface="Arial"/>
              <a:cs typeface="Arial"/>
              <a:sym typeface="Arial"/>
            </a:endParaRPr>
          </a:p>
        </p:txBody>
      </p:sp>
      <p:sp>
        <p:nvSpPr>
          <p:cNvPr id="1128" name="Google Shape;1128;p37"/>
          <p:cNvSpPr/>
          <p:nvPr/>
        </p:nvSpPr>
        <p:spPr>
          <a:xfrm>
            <a:off x="6470152" y="2469251"/>
            <a:ext cx="1939554" cy="726667"/>
          </a:xfrm>
          <a:prstGeom prst="roundRect">
            <a:avLst>
              <a:gd name="adj" fmla="val 16667"/>
            </a:avLst>
          </a:prstGeom>
          <a:solidFill>
            <a:srgbClr val="5B94CD"/>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Detox</a:t>
            </a:r>
            <a:endParaRPr/>
          </a:p>
        </p:txBody>
      </p:sp>
      <p:sp>
        <p:nvSpPr>
          <p:cNvPr id="1129" name="Google Shape;1129;p37"/>
          <p:cNvSpPr/>
          <p:nvPr/>
        </p:nvSpPr>
        <p:spPr>
          <a:xfrm>
            <a:off x="6470152" y="3845841"/>
            <a:ext cx="1939554" cy="2290253"/>
          </a:xfrm>
          <a:prstGeom prst="roundRect">
            <a:avLst>
              <a:gd name="adj" fmla="val 16667"/>
            </a:avLst>
          </a:prstGeom>
          <a:solidFill>
            <a:srgbClr val="5B94CD"/>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Open source for React Native applications</a:t>
            </a:r>
            <a:endParaRPr/>
          </a:p>
          <a:p>
            <a:pPr marL="285750" marR="0" lvl="0" indent="-196850" algn="l" rtl="0">
              <a:lnSpc>
                <a:spcPct val="100000"/>
              </a:lnSpc>
              <a:spcBef>
                <a:spcPts val="0"/>
              </a:spcBef>
              <a:spcAft>
                <a:spcPts val="0"/>
              </a:spcAft>
              <a:buClr>
                <a:srgbClr val="000000"/>
              </a:buClr>
              <a:buSzPts val="1400"/>
              <a:buFont typeface="Noto Sans Symbols"/>
              <a:buNone/>
            </a:pPr>
            <a:endParaRPr sz="1400" b="0" i="0" u="none" strike="noStrike" cap="none">
              <a:solidFill>
                <a:schemeClr val="lt1"/>
              </a:solidFill>
              <a:latin typeface="Arial"/>
              <a:ea typeface="Arial"/>
              <a:cs typeface="Arial"/>
              <a:sym typeface="Arial"/>
            </a:endParaRPr>
          </a:p>
        </p:txBody>
      </p:sp>
      <p:sp>
        <p:nvSpPr>
          <p:cNvPr id="1130" name="Google Shape;1130;p37"/>
          <p:cNvSpPr/>
          <p:nvPr/>
        </p:nvSpPr>
        <p:spPr>
          <a:xfrm>
            <a:off x="9262118" y="2446869"/>
            <a:ext cx="1939554" cy="749050"/>
          </a:xfrm>
          <a:prstGeom prst="roundRect">
            <a:avLst>
              <a:gd name="adj" fmla="val 16667"/>
            </a:avLst>
          </a:prstGeom>
          <a:solidFill>
            <a:srgbClr val="2C96D8"/>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Selendroid</a:t>
            </a:r>
            <a:endParaRPr sz="1800" b="1" i="0" u="none" strike="noStrike" cap="none">
              <a:solidFill>
                <a:schemeClr val="lt1"/>
              </a:solidFill>
              <a:latin typeface="Arial"/>
              <a:ea typeface="Arial"/>
              <a:cs typeface="Arial"/>
              <a:sym typeface="Arial"/>
            </a:endParaRPr>
          </a:p>
        </p:txBody>
      </p:sp>
      <p:sp>
        <p:nvSpPr>
          <p:cNvPr id="1131" name="Google Shape;1131;p37"/>
          <p:cNvSpPr/>
          <p:nvPr/>
        </p:nvSpPr>
        <p:spPr>
          <a:xfrm>
            <a:off x="9262118" y="3845841"/>
            <a:ext cx="1939554" cy="2290253"/>
          </a:xfrm>
          <a:prstGeom prst="roundRect">
            <a:avLst>
              <a:gd name="adj" fmla="val 16667"/>
            </a:avLst>
          </a:prstGeom>
          <a:solidFill>
            <a:srgbClr val="2C96D8"/>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Open source for Android that supports native and hybrid applications</a:t>
            </a:r>
            <a:endParaRPr/>
          </a:p>
          <a:p>
            <a:pPr marL="285750" marR="0" lvl="0" indent="-196850" algn="l" rtl="0">
              <a:lnSpc>
                <a:spcPct val="100000"/>
              </a:lnSpc>
              <a:spcBef>
                <a:spcPts val="0"/>
              </a:spcBef>
              <a:spcAft>
                <a:spcPts val="0"/>
              </a:spcAft>
              <a:buClr>
                <a:srgbClr val="000000"/>
              </a:buClr>
              <a:buSzPts val="1400"/>
              <a:buFont typeface="Noto Sans Symbols"/>
              <a:buNone/>
            </a:pPr>
            <a:endParaRPr sz="14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Selenium WebDriver for testing</a:t>
            </a:r>
            <a:endParaRPr/>
          </a:p>
          <a:p>
            <a:pPr marL="285750" marR="0" lvl="0" indent="-196850" algn="l" rtl="0">
              <a:lnSpc>
                <a:spcPct val="100000"/>
              </a:lnSpc>
              <a:spcBef>
                <a:spcPts val="0"/>
              </a:spcBef>
              <a:spcAft>
                <a:spcPts val="0"/>
              </a:spcAft>
              <a:buClr>
                <a:srgbClr val="000000"/>
              </a:buClr>
              <a:buSzPts val="1400"/>
              <a:buFont typeface="Noto Sans Symbols"/>
              <a:buNone/>
            </a:pPr>
            <a:endParaRPr sz="1400" b="0" i="0" u="none" strike="noStrike" cap="none">
              <a:solidFill>
                <a:schemeClr val="lt1"/>
              </a:solidFill>
              <a:latin typeface="Arial"/>
              <a:ea typeface="Arial"/>
              <a:cs typeface="Arial"/>
              <a:sym typeface="Arial"/>
            </a:endParaRPr>
          </a:p>
        </p:txBody>
      </p:sp>
      <p:pic>
        <p:nvPicPr>
          <p:cNvPr id="1132" name="Google Shape;1132;p37"/>
          <p:cNvPicPr preferRelativeResize="0"/>
          <p:nvPr/>
        </p:nvPicPr>
        <p:blipFill rotWithShape="1">
          <a:blip r:embed="rId3">
            <a:alphaModFix/>
          </a:blip>
          <a:srcRect/>
          <a:stretch/>
        </p:blipFill>
        <p:spPr>
          <a:xfrm>
            <a:off x="1249736" y="1768677"/>
            <a:ext cx="1363225" cy="700575"/>
          </a:xfrm>
          <a:prstGeom prst="rect">
            <a:avLst/>
          </a:prstGeom>
          <a:noFill/>
          <a:ln>
            <a:noFill/>
          </a:ln>
        </p:spPr>
      </p:pic>
      <p:pic>
        <p:nvPicPr>
          <p:cNvPr id="1133" name="Google Shape;1133;p37"/>
          <p:cNvPicPr preferRelativeResize="0"/>
          <p:nvPr/>
        </p:nvPicPr>
        <p:blipFill rotWithShape="1">
          <a:blip r:embed="rId4">
            <a:alphaModFix/>
          </a:blip>
          <a:srcRect/>
          <a:stretch/>
        </p:blipFill>
        <p:spPr>
          <a:xfrm>
            <a:off x="4025671" y="1861618"/>
            <a:ext cx="1363225" cy="642005"/>
          </a:xfrm>
          <a:prstGeom prst="rect">
            <a:avLst/>
          </a:prstGeom>
          <a:noFill/>
          <a:ln>
            <a:noFill/>
          </a:ln>
        </p:spPr>
      </p:pic>
      <p:pic>
        <p:nvPicPr>
          <p:cNvPr id="1134" name="Google Shape;1134;p37"/>
          <p:cNvPicPr preferRelativeResize="0"/>
          <p:nvPr/>
        </p:nvPicPr>
        <p:blipFill rotWithShape="1">
          <a:blip r:embed="rId5">
            <a:alphaModFix/>
          </a:blip>
          <a:srcRect/>
          <a:stretch/>
        </p:blipFill>
        <p:spPr>
          <a:xfrm>
            <a:off x="9621420" y="1751417"/>
            <a:ext cx="1220950" cy="572700"/>
          </a:xfrm>
          <a:prstGeom prst="rect">
            <a:avLst/>
          </a:prstGeom>
          <a:noFill/>
          <a:ln>
            <a:noFill/>
          </a:ln>
        </p:spPr>
      </p:pic>
      <p:sp>
        <p:nvSpPr>
          <p:cNvPr id="1135" name="Google Shape;1135;p37"/>
          <p:cNvSpPr/>
          <p:nvPr/>
        </p:nvSpPr>
        <p:spPr>
          <a:xfrm rot="5400000">
            <a:off x="1575752" y="3295560"/>
            <a:ext cx="626006" cy="474562"/>
          </a:xfrm>
          <a:prstGeom prst="rightArrow">
            <a:avLst>
              <a:gd name="adj1" fmla="val 50000"/>
              <a:gd name="adj2" fmla="val 50000"/>
            </a:avLst>
          </a:prstGeom>
          <a:solidFill>
            <a:srgbClr val="A5A5A5"/>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36" name="Google Shape;1136;p37"/>
          <p:cNvSpPr/>
          <p:nvPr/>
        </p:nvSpPr>
        <p:spPr>
          <a:xfrm rot="5400000">
            <a:off x="4334960" y="3295560"/>
            <a:ext cx="626005" cy="474562"/>
          </a:xfrm>
          <a:prstGeom prst="rightArrow">
            <a:avLst>
              <a:gd name="adj1" fmla="val 50000"/>
              <a:gd name="adj2" fmla="val 50000"/>
            </a:avLst>
          </a:prstGeom>
          <a:solidFill>
            <a:srgbClr val="A5A5A5"/>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37" name="Google Shape;1137;p37"/>
          <p:cNvSpPr/>
          <p:nvPr/>
        </p:nvSpPr>
        <p:spPr>
          <a:xfrm rot="5400000">
            <a:off x="9918892" y="3295563"/>
            <a:ext cx="626006" cy="474562"/>
          </a:xfrm>
          <a:prstGeom prst="rightArrow">
            <a:avLst>
              <a:gd name="adj1" fmla="val 50000"/>
              <a:gd name="adj2" fmla="val 50000"/>
            </a:avLst>
          </a:prstGeom>
          <a:solidFill>
            <a:srgbClr val="A5A5A5"/>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38" name="Google Shape;1138;p37"/>
          <p:cNvSpPr/>
          <p:nvPr/>
        </p:nvSpPr>
        <p:spPr>
          <a:xfrm rot="5400000">
            <a:off x="7198960" y="3295564"/>
            <a:ext cx="626006" cy="474562"/>
          </a:xfrm>
          <a:prstGeom prst="rightArrow">
            <a:avLst>
              <a:gd name="adj1" fmla="val 50000"/>
              <a:gd name="adj2" fmla="val 50000"/>
            </a:avLst>
          </a:prstGeom>
          <a:solidFill>
            <a:srgbClr val="A5A5A5"/>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139" name="Google Shape;1139;p37"/>
          <p:cNvPicPr preferRelativeResize="0"/>
          <p:nvPr/>
        </p:nvPicPr>
        <p:blipFill rotWithShape="1">
          <a:blip r:embed="rId6">
            <a:alphaModFix/>
          </a:blip>
          <a:srcRect/>
          <a:stretch/>
        </p:blipFill>
        <p:spPr>
          <a:xfrm>
            <a:off x="7135665" y="1848010"/>
            <a:ext cx="555456" cy="611512"/>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43"/>
        <p:cNvGrpSpPr/>
        <p:nvPr/>
      </p:nvGrpSpPr>
      <p:grpSpPr>
        <a:xfrm>
          <a:off x="0" y="0"/>
          <a:ext cx="0" cy="0"/>
          <a:chOff x="0" y="0"/>
          <a:chExt cx="0" cy="0"/>
        </a:xfrm>
      </p:grpSpPr>
      <p:sp>
        <p:nvSpPr>
          <p:cNvPr id="1144" name="Google Shape;1144;p38"/>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2.4.1 Introduction to Appium</a:t>
            </a:r>
            <a:endParaRPr/>
          </a:p>
        </p:txBody>
      </p:sp>
      <p:sp>
        <p:nvSpPr>
          <p:cNvPr id="1145" name="Google Shape;1145;p38"/>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testing strengths of Appium:</a:t>
            </a:r>
            <a:endParaRPr/>
          </a:p>
          <a:p>
            <a:pPr marL="285750" lvl="1" indent="-285750" algn="l" rtl="0">
              <a:lnSpc>
                <a:spcPct val="100000"/>
              </a:lnSpc>
              <a:spcBef>
                <a:spcPts val="1200"/>
              </a:spcBef>
              <a:spcAft>
                <a:spcPts val="0"/>
              </a:spcAft>
              <a:buClr>
                <a:schemeClr val="dk1"/>
              </a:buClr>
              <a:buSzPts val="1800"/>
              <a:buChar char="⭲"/>
            </a:pPr>
            <a:r>
              <a:rPr lang="en-US"/>
              <a:t>Open-source mobile test automation tool</a:t>
            </a:r>
            <a:endParaRPr/>
          </a:p>
          <a:p>
            <a:pPr marL="285750" lvl="1" indent="-285750" algn="l" rtl="0">
              <a:lnSpc>
                <a:spcPct val="100000"/>
              </a:lnSpc>
              <a:spcBef>
                <a:spcPts val="1200"/>
              </a:spcBef>
              <a:spcAft>
                <a:spcPts val="0"/>
              </a:spcAft>
              <a:buClr>
                <a:schemeClr val="dk1"/>
              </a:buClr>
              <a:buSzPts val="1800"/>
              <a:buChar char="⭲"/>
            </a:pPr>
            <a:r>
              <a:rPr lang="en-US"/>
              <a:t>It supports both the Android and iOS platforms.</a:t>
            </a:r>
            <a:endParaRPr/>
          </a:p>
          <a:p>
            <a:pPr marL="285750" lvl="1" indent="-285750" algn="l" rtl="0">
              <a:lnSpc>
                <a:spcPct val="100000"/>
              </a:lnSpc>
              <a:spcBef>
                <a:spcPts val="1200"/>
              </a:spcBef>
              <a:spcAft>
                <a:spcPts val="0"/>
              </a:spcAft>
              <a:buClr>
                <a:schemeClr val="dk1"/>
              </a:buClr>
              <a:buSzPts val="1800"/>
              <a:buChar char="⭲"/>
            </a:pPr>
            <a:r>
              <a:rPr lang="en-US"/>
              <a:t>Testing native, hybrid, and mobile web applications</a:t>
            </a:r>
            <a:endParaRPr/>
          </a:p>
          <a:p>
            <a:pPr marL="285750" lvl="1" indent="-285750" algn="l" rtl="0">
              <a:lnSpc>
                <a:spcPct val="100000"/>
              </a:lnSpc>
              <a:spcBef>
                <a:spcPts val="1200"/>
              </a:spcBef>
              <a:spcAft>
                <a:spcPts val="0"/>
              </a:spcAft>
              <a:buClr>
                <a:schemeClr val="dk1"/>
              </a:buClr>
              <a:buSzPts val="1800"/>
              <a:buChar char="⭲"/>
            </a:pPr>
            <a:r>
              <a:rPr lang="en-US"/>
              <a:t>Designed to automate testing and interaction with mobile devices</a:t>
            </a:r>
            <a:endParaRPr/>
          </a:p>
          <a:p>
            <a:pPr marL="285750" lvl="1" indent="-285750" algn="l" rtl="0">
              <a:lnSpc>
                <a:spcPct val="100000"/>
              </a:lnSpc>
              <a:spcBef>
                <a:spcPts val="1200"/>
              </a:spcBef>
              <a:spcAft>
                <a:spcPts val="0"/>
              </a:spcAft>
              <a:buClr>
                <a:schemeClr val="dk1"/>
              </a:buClr>
              <a:buSzPts val="1800"/>
              <a:buChar char="⭲"/>
            </a:pPr>
            <a:r>
              <a:rPr lang="en-US"/>
              <a:t>Supports several programming languages such as Java, Python, C#, Ruby, and JavaScript.</a:t>
            </a:r>
            <a:endParaRPr/>
          </a:p>
          <a:p>
            <a:pPr marL="285750" lvl="1" indent="-285750" algn="l" rtl="0">
              <a:lnSpc>
                <a:spcPct val="100000"/>
              </a:lnSpc>
              <a:spcBef>
                <a:spcPts val="1200"/>
              </a:spcBef>
              <a:spcAft>
                <a:spcPts val="0"/>
              </a:spcAft>
              <a:buClr>
                <a:schemeClr val="dk1"/>
              </a:buClr>
              <a:buSzPts val="1800"/>
              <a:buChar char="⭲"/>
            </a:pPr>
            <a:r>
              <a:rPr lang="en-US"/>
              <a:t>Cross-platform compatibility</a:t>
            </a:r>
            <a:endParaRPr/>
          </a:p>
          <a:p>
            <a:pPr marL="285750" lvl="1" indent="-285750" algn="l" rtl="0">
              <a:lnSpc>
                <a:spcPct val="100000"/>
              </a:lnSpc>
              <a:spcBef>
                <a:spcPts val="1200"/>
              </a:spcBef>
              <a:spcAft>
                <a:spcPts val="0"/>
              </a:spcAft>
              <a:buClr>
                <a:schemeClr val="dk1"/>
              </a:buClr>
              <a:buSzPts val="1800"/>
              <a:buChar char="⭲"/>
            </a:pPr>
            <a:r>
              <a:rPr lang="en-US"/>
              <a:t>Provides a single automation solution for Android and iOS.</a:t>
            </a:r>
            <a:endParaRPr/>
          </a:p>
          <a:p>
            <a:pPr marL="0" lvl="0" indent="0" algn="l" rtl="0">
              <a:lnSpc>
                <a:spcPct val="100000"/>
              </a:lnSpc>
              <a:spcBef>
                <a:spcPts val="1200"/>
              </a:spcBef>
              <a:spcAft>
                <a:spcPts val="0"/>
              </a:spcAft>
              <a:buClr>
                <a:schemeClr val="dk1"/>
              </a:buClr>
              <a:buSzPts val="1800"/>
              <a:buNone/>
            </a:pPr>
            <a:endParaRPr/>
          </a:p>
        </p:txBody>
      </p:sp>
      <p:pic>
        <p:nvPicPr>
          <p:cNvPr id="1146" name="Google Shape;1146;p38"/>
          <p:cNvPicPr preferRelativeResize="0"/>
          <p:nvPr/>
        </p:nvPicPr>
        <p:blipFill rotWithShape="1">
          <a:blip r:embed="rId3">
            <a:alphaModFix/>
          </a:blip>
          <a:srcRect/>
          <a:stretch/>
        </p:blipFill>
        <p:spPr>
          <a:xfrm>
            <a:off x="8307262" y="4299541"/>
            <a:ext cx="3539297" cy="202586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50"/>
        <p:cNvGrpSpPr/>
        <p:nvPr/>
      </p:nvGrpSpPr>
      <p:grpSpPr>
        <a:xfrm>
          <a:off x="0" y="0"/>
          <a:ext cx="0" cy="0"/>
          <a:chOff x="0" y="0"/>
          <a:chExt cx="0" cy="0"/>
        </a:xfrm>
      </p:grpSpPr>
      <p:sp>
        <p:nvSpPr>
          <p:cNvPr id="1151" name="Google Shape;1151;p39"/>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2.4.2 Writing Tests for Mobile Applications</a:t>
            </a:r>
            <a:endParaRPr/>
          </a:p>
        </p:txBody>
      </p:sp>
      <p:sp>
        <p:nvSpPr>
          <p:cNvPr id="1152" name="Google Shape;1152;p39"/>
          <p:cNvSpPr txBox="1">
            <a:spLocks noGrp="1"/>
          </p:cNvSpPr>
          <p:nvPr>
            <p:ph type="body" idx="1"/>
          </p:nvPr>
        </p:nvSpPr>
        <p:spPr>
          <a:xfrm>
            <a:off x="514350" y="1304925"/>
            <a:ext cx="10274300" cy="48402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Guidelines for writing tests for Mobile Applications:</a:t>
            </a:r>
            <a:endParaRPr/>
          </a:p>
          <a:p>
            <a:pPr marL="285750" lvl="1" indent="-285750" algn="l" rtl="0">
              <a:lnSpc>
                <a:spcPct val="100000"/>
              </a:lnSpc>
              <a:spcBef>
                <a:spcPts val="1200"/>
              </a:spcBef>
              <a:spcAft>
                <a:spcPts val="0"/>
              </a:spcAft>
              <a:buClr>
                <a:schemeClr val="dk1"/>
              </a:buClr>
              <a:buSzPts val="1800"/>
              <a:buChar char="⭲"/>
            </a:pPr>
            <a:r>
              <a:rPr lang="en-US"/>
              <a:t>Choose the right mobile testing framework.</a:t>
            </a:r>
            <a:endParaRPr/>
          </a:p>
          <a:p>
            <a:pPr marL="285750" lvl="1" indent="-285750" algn="l" rtl="0">
              <a:lnSpc>
                <a:spcPct val="100000"/>
              </a:lnSpc>
              <a:spcBef>
                <a:spcPts val="1200"/>
              </a:spcBef>
              <a:spcAft>
                <a:spcPts val="0"/>
              </a:spcAft>
              <a:buClr>
                <a:schemeClr val="dk1"/>
              </a:buClr>
              <a:buSzPts val="1800"/>
              <a:buChar char="⭲"/>
            </a:pPr>
            <a:r>
              <a:rPr lang="en-US"/>
              <a:t>Install the necessary tools and dependencies.</a:t>
            </a:r>
            <a:endParaRPr/>
          </a:p>
          <a:p>
            <a:pPr marL="285750" lvl="1" indent="-285750" algn="l" rtl="0">
              <a:lnSpc>
                <a:spcPct val="100000"/>
              </a:lnSpc>
              <a:spcBef>
                <a:spcPts val="1200"/>
              </a:spcBef>
              <a:spcAft>
                <a:spcPts val="0"/>
              </a:spcAft>
              <a:buClr>
                <a:schemeClr val="dk1"/>
              </a:buClr>
              <a:buSzPts val="1800"/>
              <a:buChar char="⭲"/>
            </a:pPr>
            <a:r>
              <a:rPr lang="en-US"/>
              <a:t>Set up a new project or test suite dedicated to mobile testing.</a:t>
            </a:r>
            <a:endParaRPr/>
          </a:p>
          <a:p>
            <a:pPr marL="285750" lvl="1" indent="-285750" algn="l" rtl="0">
              <a:lnSpc>
                <a:spcPct val="100000"/>
              </a:lnSpc>
              <a:spcBef>
                <a:spcPts val="1200"/>
              </a:spcBef>
              <a:spcAft>
                <a:spcPts val="0"/>
              </a:spcAft>
              <a:buClr>
                <a:schemeClr val="dk1"/>
              </a:buClr>
              <a:buSzPts val="1800"/>
              <a:buChar char="⭲"/>
            </a:pPr>
            <a:r>
              <a:rPr lang="en-US"/>
              <a:t>Cover functionality, usability, and performance.</a:t>
            </a:r>
            <a:endParaRPr/>
          </a:p>
          <a:p>
            <a:pPr marL="285750" lvl="1" indent="-285750" algn="l" rtl="0">
              <a:lnSpc>
                <a:spcPct val="100000"/>
              </a:lnSpc>
              <a:spcBef>
                <a:spcPts val="1200"/>
              </a:spcBef>
              <a:spcAft>
                <a:spcPts val="0"/>
              </a:spcAft>
              <a:buClr>
                <a:schemeClr val="dk1"/>
              </a:buClr>
              <a:buSzPts val="1800"/>
              <a:buChar char="⭲"/>
            </a:pPr>
            <a:r>
              <a:rPr lang="en-US"/>
              <a:t>Handle mobile-specific actions such as gestures, swipes, taps, and others.</a:t>
            </a:r>
            <a:endParaRPr/>
          </a:p>
          <a:p>
            <a:pPr marL="285750" lvl="1" indent="-285750" algn="l" rtl="0">
              <a:lnSpc>
                <a:spcPct val="100000"/>
              </a:lnSpc>
              <a:spcBef>
                <a:spcPts val="1200"/>
              </a:spcBef>
              <a:spcAft>
                <a:spcPts val="0"/>
              </a:spcAft>
              <a:buClr>
                <a:schemeClr val="dk1"/>
              </a:buClr>
              <a:buSzPts val="1800"/>
              <a:buChar char="⭲"/>
            </a:pPr>
            <a:r>
              <a:rPr lang="en-US"/>
              <a:t>Adopt the Page Object Model to organize your test code.</a:t>
            </a:r>
            <a:endParaRPr/>
          </a:p>
          <a:p>
            <a:pPr marL="285750" lvl="1" indent="-285750" algn="l" rtl="0">
              <a:lnSpc>
                <a:spcPct val="100000"/>
              </a:lnSpc>
              <a:spcBef>
                <a:spcPts val="1200"/>
              </a:spcBef>
              <a:spcAft>
                <a:spcPts val="0"/>
              </a:spcAft>
              <a:buClr>
                <a:schemeClr val="dk1"/>
              </a:buClr>
              <a:buSzPts val="1800"/>
              <a:buChar char="⭲"/>
            </a:pPr>
            <a:r>
              <a:rPr lang="en-US"/>
              <a:t>Test applications on both real devices and simulators to ensure compatibility.</a:t>
            </a:r>
            <a:endParaRPr/>
          </a:p>
          <a:p>
            <a:pPr marL="285750" lvl="1" indent="-285750" algn="l" rtl="0">
              <a:lnSpc>
                <a:spcPct val="100000"/>
              </a:lnSpc>
              <a:spcBef>
                <a:spcPts val="1200"/>
              </a:spcBef>
              <a:spcAft>
                <a:spcPts val="0"/>
              </a:spcAft>
              <a:buClr>
                <a:schemeClr val="dk1"/>
              </a:buClr>
              <a:buSzPts val="1800"/>
              <a:buChar char="⭲"/>
            </a:pPr>
            <a:r>
              <a:rPr lang="en-US"/>
              <a:t>Integrate your mobile tests into your CI/CD pipeline.</a:t>
            </a:r>
            <a:endParaRPr/>
          </a:p>
          <a:p>
            <a:pPr marL="0" lvl="0" indent="0" algn="l" rtl="0">
              <a:lnSpc>
                <a:spcPct val="100000"/>
              </a:lnSpc>
              <a:spcBef>
                <a:spcPts val="1200"/>
              </a:spcBef>
              <a:spcAft>
                <a:spcPts val="0"/>
              </a:spcAft>
              <a:buClr>
                <a:schemeClr val="dk1"/>
              </a:buClr>
              <a:buSzPts val="1800"/>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4"/>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Module Topics Contd.</a:t>
            </a:r>
            <a:endParaRPr/>
          </a:p>
        </p:txBody>
      </p:sp>
      <p:sp>
        <p:nvSpPr>
          <p:cNvPr id="753" name="Google Shape;753;p4"/>
          <p:cNvSpPr txBox="1">
            <a:spLocks noGrp="1"/>
          </p:cNvSpPr>
          <p:nvPr>
            <p:ph type="body" idx="1"/>
          </p:nvPr>
        </p:nvSpPr>
        <p:spPr>
          <a:xfrm>
            <a:off x="514350" y="1304925"/>
            <a:ext cx="10274300" cy="4840288"/>
          </a:xfrm>
          <a:prstGeom prst="rect">
            <a:avLst/>
          </a:prstGeom>
          <a:noFill/>
          <a:ln>
            <a:noFill/>
          </a:ln>
        </p:spPr>
        <p:txBody>
          <a:bodyPr spcFirstLastPara="1" wrap="square" lIns="91425" tIns="45700" rIns="91425" bIns="45700" anchor="t" anchorCtr="0">
            <a:noAutofit/>
          </a:bodyPr>
          <a:lstStyle/>
          <a:p>
            <a:pPr marL="285750" lvl="1" indent="-285750" algn="l" rtl="0">
              <a:lnSpc>
                <a:spcPct val="100000"/>
              </a:lnSpc>
              <a:spcBef>
                <a:spcPts val="0"/>
              </a:spcBef>
              <a:spcAft>
                <a:spcPts val="0"/>
              </a:spcAft>
              <a:buClr>
                <a:schemeClr val="dk1"/>
              </a:buClr>
              <a:buSzPts val="1800"/>
              <a:buChar char="⭲"/>
            </a:pPr>
            <a:r>
              <a:rPr lang="en-US"/>
              <a:t>Advanced Test Automation Techniques</a:t>
            </a:r>
            <a:endParaRPr/>
          </a:p>
          <a:p>
            <a:pPr marL="617538" lvl="2" indent="-341313" algn="l" rtl="0">
              <a:lnSpc>
                <a:spcPct val="100000"/>
              </a:lnSpc>
              <a:spcBef>
                <a:spcPts val="1200"/>
              </a:spcBef>
              <a:spcAft>
                <a:spcPts val="0"/>
              </a:spcAft>
              <a:buClr>
                <a:schemeClr val="dk1"/>
              </a:buClr>
              <a:buSzPts val="1600"/>
              <a:buChar char="⮡"/>
            </a:pPr>
            <a:r>
              <a:rPr lang="en-US"/>
              <a:t>Behaviour-Driven Development (BDD) with Cucumber</a:t>
            </a:r>
            <a:endParaRPr/>
          </a:p>
          <a:p>
            <a:pPr marL="617538" lvl="2" indent="-341313" algn="l" rtl="0">
              <a:lnSpc>
                <a:spcPct val="100000"/>
              </a:lnSpc>
              <a:spcBef>
                <a:spcPts val="1200"/>
              </a:spcBef>
              <a:spcAft>
                <a:spcPts val="0"/>
              </a:spcAft>
              <a:buClr>
                <a:schemeClr val="dk1"/>
              </a:buClr>
              <a:buSzPts val="1600"/>
              <a:buChar char="⮡"/>
            </a:pPr>
            <a:r>
              <a:rPr lang="en-US"/>
              <a:t>Data-Driven Testing:  framework, benefits and limitations</a:t>
            </a:r>
            <a:endParaRPr/>
          </a:p>
          <a:p>
            <a:pPr marL="617538" lvl="2" indent="-341313" algn="l" rtl="0">
              <a:lnSpc>
                <a:spcPct val="100000"/>
              </a:lnSpc>
              <a:spcBef>
                <a:spcPts val="1200"/>
              </a:spcBef>
              <a:spcAft>
                <a:spcPts val="0"/>
              </a:spcAft>
              <a:buClr>
                <a:schemeClr val="dk1"/>
              </a:buClr>
              <a:buSzPts val="1600"/>
              <a:buChar char="⮡"/>
            </a:pPr>
            <a:r>
              <a:rPr lang="en-US"/>
              <a:t>Keyword driven test framework, benefits and limitations</a:t>
            </a:r>
            <a:endParaRPr/>
          </a:p>
          <a:p>
            <a:pPr marL="617538" lvl="2" indent="-341313" algn="l" rtl="0">
              <a:lnSpc>
                <a:spcPct val="100000"/>
              </a:lnSpc>
              <a:spcBef>
                <a:spcPts val="1200"/>
              </a:spcBef>
              <a:spcAft>
                <a:spcPts val="0"/>
              </a:spcAft>
              <a:buClr>
                <a:schemeClr val="dk1"/>
              </a:buClr>
              <a:buSzPts val="1600"/>
              <a:buChar char="⮡"/>
            </a:pPr>
            <a:r>
              <a:rPr lang="en-US"/>
              <a:t>Hybrid driven test framework, benefits and limitations</a:t>
            </a:r>
            <a:endParaRPr/>
          </a:p>
          <a:p>
            <a:pPr marL="617538" lvl="2" indent="-341313" algn="l" rtl="0">
              <a:lnSpc>
                <a:spcPct val="100000"/>
              </a:lnSpc>
              <a:spcBef>
                <a:spcPts val="1200"/>
              </a:spcBef>
              <a:spcAft>
                <a:spcPts val="0"/>
              </a:spcAft>
              <a:buClr>
                <a:schemeClr val="dk1"/>
              </a:buClr>
              <a:buSzPts val="1600"/>
              <a:buChar char="⮡"/>
            </a:pPr>
            <a:r>
              <a:rPr lang="en-US"/>
              <a:t>Developing hybrid framework for web application</a:t>
            </a:r>
            <a:endParaRPr/>
          </a:p>
          <a:p>
            <a:pPr marL="285750" lvl="1" indent="-285750" algn="l" rtl="0">
              <a:lnSpc>
                <a:spcPct val="100000"/>
              </a:lnSpc>
              <a:spcBef>
                <a:spcPts val="1200"/>
              </a:spcBef>
              <a:spcAft>
                <a:spcPts val="0"/>
              </a:spcAft>
              <a:buClr>
                <a:schemeClr val="dk1"/>
              </a:buClr>
              <a:buSzPts val="1800"/>
              <a:buChar char="⭲"/>
            </a:pPr>
            <a:r>
              <a:rPr lang="en-US"/>
              <a:t>Continuous Integration and Continuous Delivery (CI/CD)</a:t>
            </a:r>
            <a:endParaRPr/>
          </a:p>
          <a:p>
            <a:pPr marL="617538" lvl="2" indent="-341313" algn="l" rtl="0">
              <a:lnSpc>
                <a:spcPct val="100000"/>
              </a:lnSpc>
              <a:spcBef>
                <a:spcPts val="1200"/>
              </a:spcBef>
              <a:spcAft>
                <a:spcPts val="0"/>
              </a:spcAft>
              <a:buClr>
                <a:schemeClr val="dk1"/>
              </a:buClr>
              <a:buSzPts val="1600"/>
              <a:buChar char="⮡"/>
            </a:pPr>
            <a:r>
              <a:rPr lang="en-US"/>
              <a:t>Integrating Test Automation in CI/CD Pipelines with Jenkins</a:t>
            </a:r>
            <a:endParaRPr/>
          </a:p>
          <a:p>
            <a:pPr marL="617538" lvl="2" indent="-341313" algn="l" rtl="0">
              <a:lnSpc>
                <a:spcPct val="100000"/>
              </a:lnSpc>
              <a:spcBef>
                <a:spcPts val="1200"/>
              </a:spcBef>
              <a:spcAft>
                <a:spcPts val="0"/>
              </a:spcAft>
              <a:buClr>
                <a:schemeClr val="dk1"/>
              </a:buClr>
              <a:buSzPts val="1600"/>
              <a:buChar char="⮡"/>
            </a:pPr>
            <a:r>
              <a:rPr lang="en-US"/>
              <a:t>Integrating Test Automation in CI/CD Pipelines with GitLab CI</a:t>
            </a:r>
            <a:endParaRPr/>
          </a:p>
        </p:txBody>
      </p:sp>
      <p:sp>
        <p:nvSpPr>
          <p:cNvPr id="754" name="Google Shape;754;p4"/>
          <p:cNvSpPr txBox="1"/>
          <p:nvPr/>
        </p:nvSpPr>
        <p:spPr>
          <a:xfrm>
            <a:off x="415600" y="6120400"/>
            <a:ext cx="10530400" cy="2196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1600" b="0" i="1" u="none" strike="noStrike" cap="none">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40"/>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2.5.0 Advanced Test Automation Techniques</a:t>
            </a:r>
            <a:endParaRPr/>
          </a:p>
        </p:txBody>
      </p:sp>
      <p:sp>
        <p:nvSpPr>
          <p:cNvPr id="1158" name="Google Shape;1158;p40"/>
          <p:cNvSpPr txBox="1">
            <a:spLocks noGrp="1"/>
          </p:cNvSpPr>
          <p:nvPr>
            <p:ph type="body" idx="1"/>
          </p:nvPr>
        </p:nvSpPr>
        <p:spPr>
          <a:xfrm>
            <a:off x="514350" y="1304925"/>
            <a:ext cx="10274300" cy="48402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Some of the advanced test automation techniques include:</a:t>
            </a:r>
            <a:endParaRPr/>
          </a:p>
          <a:p>
            <a:pPr marL="285750" lvl="1" indent="-285750" algn="l" rtl="0">
              <a:lnSpc>
                <a:spcPct val="100000"/>
              </a:lnSpc>
              <a:spcBef>
                <a:spcPts val="1200"/>
              </a:spcBef>
              <a:spcAft>
                <a:spcPts val="0"/>
              </a:spcAft>
              <a:buClr>
                <a:schemeClr val="dk1"/>
              </a:buClr>
              <a:buSzPts val="1800"/>
              <a:buChar char="⭲"/>
            </a:pPr>
            <a:r>
              <a:rPr lang="en-US"/>
              <a:t>Behavior-Driven Development (BDD)</a:t>
            </a:r>
            <a:endParaRPr/>
          </a:p>
          <a:p>
            <a:pPr marL="285750" lvl="1" indent="-285750" algn="l" rtl="0">
              <a:lnSpc>
                <a:spcPct val="100000"/>
              </a:lnSpc>
              <a:spcBef>
                <a:spcPts val="1200"/>
              </a:spcBef>
              <a:spcAft>
                <a:spcPts val="0"/>
              </a:spcAft>
              <a:buClr>
                <a:schemeClr val="dk1"/>
              </a:buClr>
              <a:buSzPts val="1800"/>
              <a:buChar char="⭲"/>
            </a:pPr>
            <a:r>
              <a:rPr lang="en-US"/>
              <a:t>Data-Driven Testing</a:t>
            </a:r>
            <a:endParaRPr/>
          </a:p>
          <a:p>
            <a:pPr marL="285750" lvl="1" indent="-285750" algn="l" rtl="0">
              <a:lnSpc>
                <a:spcPct val="100000"/>
              </a:lnSpc>
              <a:spcBef>
                <a:spcPts val="1200"/>
              </a:spcBef>
              <a:spcAft>
                <a:spcPts val="0"/>
              </a:spcAft>
              <a:buClr>
                <a:schemeClr val="dk1"/>
              </a:buClr>
              <a:buSzPts val="1800"/>
              <a:buChar char="⭲"/>
            </a:pPr>
            <a:r>
              <a:rPr lang="en-US"/>
              <a:t>Cross-Browser Testing</a:t>
            </a:r>
            <a:endParaRPr/>
          </a:p>
          <a:p>
            <a:pPr marL="285750" lvl="1" indent="-285750" algn="l" rtl="0">
              <a:lnSpc>
                <a:spcPct val="100000"/>
              </a:lnSpc>
              <a:spcBef>
                <a:spcPts val="1200"/>
              </a:spcBef>
              <a:spcAft>
                <a:spcPts val="0"/>
              </a:spcAft>
              <a:buClr>
                <a:schemeClr val="dk1"/>
              </a:buClr>
              <a:buSzPts val="1800"/>
              <a:buChar char="⭲"/>
            </a:pPr>
            <a:r>
              <a:rPr lang="en-US"/>
              <a:t>Keyword-Driven Testing</a:t>
            </a:r>
            <a:endParaRPr/>
          </a:p>
          <a:p>
            <a:pPr marL="285750" lvl="1" indent="-285750" algn="l" rtl="0">
              <a:lnSpc>
                <a:spcPct val="100000"/>
              </a:lnSpc>
              <a:spcBef>
                <a:spcPts val="1200"/>
              </a:spcBef>
              <a:spcAft>
                <a:spcPts val="0"/>
              </a:spcAft>
              <a:buClr>
                <a:schemeClr val="dk1"/>
              </a:buClr>
              <a:buSzPts val="1800"/>
              <a:buChar char="⭲"/>
            </a:pPr>
            <a:r>
              <a:rPr lang="en-US"/>
              <a:t>Model-Based Testing</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159" name="Google Shape;1159;p40"/>
          <p:cNvSpPr/>
          <p:nvPr/>
        </p:nvSpPr>
        <p:spPr>
          <a:xfrm>
            <a:off x="514350" y="5307496"/>
            <a:ext cx="11281461" cy="1073426"/>
          </a:xfrm>
          <a:prstGeom prst="roundRect">
            <a:avLst>
              <a:gd name="adj" fmla="val 16667"/>
            </a:avLst>
          </a:prstGeom>
          <a:solidFill>
            <a:srgbClr val="EEEEEE"/>
          </a:solidFill>
          <a:ln>
            <a:noFill/>
          </a:ln>
        </p:spPr>
        <p:txBody>
          <a:bodyPr spcFirstLastPara="1" wrap="square" lIns="91425" tIns="45700" rIns="91425" bIns="45700" anchor="ctr" anchorCtr="0">
            <a:noAutofit/>
          </a:bodyPr>
          <a:lstStyle/>
          <a:p>
            <a:pPr marL="0" marR="0" lvl="0" indent="0" algn="l" rtl="0">
              <a:lnSpc>
                <a:spcPct val="115000"/>
              </a:lnSpc>
              <a:spcBef>
                <a:spcPts val="0"/>
              </a:spcBef>
              <a:spcAft>
                <a:spcPts val="0"/>
              </a:spcAft>
              <a:buNone/>
            </a:pPr>
            <a:r>
              <a:rPr lang="en-US" sz="1800" b="0" i="0" u="none" strike="noStrike" cap="none">
                <a:solidFill>
                  <a:srgbClr val="252525"/>
                </a:solidFill>
                <a:latin typeface="Arial"/>
                <a:ea typeface="Arial"/>
                <a:cs typeface="Arial"/>
                <a:sym typeface="Arial"/>
              </a:rPr>
              <a:t>Embracing advanced test techniques will be important for organizations to offer seamless experiences to users and stay competitive in the market.</a:t>
            </a:r>
            <a:endParaRPr/>
          </a:p>
        </p:txBody>
      </p:sp>
      <p:pic>
        <p:nvPicPr>
          <p:cNvPr id="1160" name="Google Shape;1160;p40"/>
          <p:cNvPicPr preferRelativeResize="0"/>
          <p:nvPr/>
        </p:nvPicPr>
        <p:blipFill rotWithShape="1">
          <a:blip r:embed="rId3">
            <a:alphaModFix/>
          </a:blip>
          <a:srcRect/>
          <a:stretch/>
        </p:blipFill>
        <p:spPr>
          <a:xfrm>
            <a:off x="6867025" y="1432280"/>
            <a:ext cx="4979534" cy="3785462"/>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164"/>
        <p:cNvGrpSpPr/>
        <p:nvPr/>
      </p:nvGrpSpPr>
      <p:grpSpPr>
        <a:xfrm>
          <a:off x="0" y="0"/>
          <a:ext cx="0" cy="0"/>
          <a:chOff x="0" y="0"/>
          <a:chExt cx="0" cy="0"/>
        </a:xfrm>
      </p:grpSpPr>
      <p:sp>
        <p:nvSpPr>
          <p:cNvPr id="1165" name="Google Shape;1165;p41"/>
          <p:cNvSpPr/>
          <p:nvPr/>
        </p:nvSpPr>
        <p:spPr>
          <a:xfrm>
            <a:off x="371475" y="4020059"/>
            <a:ext cx="9229726" cy="1916342"/>
          </a:xfrm>
          <a:prstGeom prst="roundRect">
            <a:avLst>
              <a:gd name="adj" fmla="val 7718"/>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66" name="Google Shape;1166;p41"/>
          <p:cNvSpPr/>
          <p:nvPr/>
        </p:nvSpPr>
        <p:spPr>
          <a:xfrm>
            <a:off x="371474" y="1277437"/>
            <a:ext cx="9229727" cy="2563044"/>
          </a:xfrm>
          <a:prstGeom prst="roundRect">
            <a:avLst>
              <a:gd name="adj" fmla="val 7718"/>
            </a:avLst>
          </a:prstGeom>
          <a:solidFill>
            <a:srgbClr val="B3C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67" name="Google Shape;1167;p41"/>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2.5.1(a)  Behavior-Driven Development with Cucumber</a:t>
            </a:r>
            <a:endParaRPr/>
          </a:p>
        </p:txBody>
      </p:sp>
      <p:sp>
        <p:nvSpPr>
          <p:cNvPr id="1168" name="Google Shape;1168;p41"/>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Here's a brief look at BDD with cucumber:</a:t>
            </a:r>
            <a:endParaRPr/>
          </a:p>
          <a:p>
            <a:pPr marL="285750" lvl="1" indent="-285750" algn="l" rtl="0">
              <a:lnSpc>
                <a:spcPct val="100000"/>
              </a:lnSpc>
              <a:spcBef>
                <a:spcPts val="1200"/>
              </a:spcBef>
              <a:spcAft>
                <a:spcPts val="0"/>
              </a:spcAft>
              <a:buClr>
                <a:schemeClr val="dk1"/>
              </a:buClr>
              <a:buSzPts val="1600"/>
              <a:buChar char="⭲"/>
            </a:pPr>
            <a:r>
              <a:rPr lang="en-US" sz="1600"/>
              <a:t>Behavior-Driven Development (BDD)</a:t>
            </a:r>
            <a:endParaRPr/>
          </a:p>
          <a:p>
            <a:pPr marL="285750" lvl="1" indent="-285750" algn="l" rtl="0">
              <a:lnSpc>
                <a:spcPct val="100000"/>
              </a:lnSpc>
              <a:spcBef>
                <a:spcPts val="600"/>
              </a:spcBef>
              <a:spcAft>
                <a:spcPts val="0"/>
              </a:spcAft>
              <a:buClr>
                <a:schemeClr val="dk1"/>
              </a:buClr>
              <a:buSzPts val="1600"/>
              <a:buChar char="⭲"/>
            </a:pPr>
            <a:r>
              <a:rPr lang="en-US" sz="1600"/>
              <a:t>BDD is a software development approach.</a:t>
            </a:r>
            <a:endParaRPr/>
          </a:p>
          <a:p>
            <a:pPr marL="285750" lvl="1" indent="-285750" algn="l" rtl="0">
              <a:lnSpc>
                <a:spcPct val="100000"/>
              </a:lnSpc>
              <a:spcBef>
                <a:spcPts val="600"/>
              </a:spcBef>
              <a:spcAft>
                <a:spcPts val="0"/>
              </a:spcAft>
              <a:buClr>
                <a:schemeClr val="dk1"/>
              </a:buClr>
              <a:buSzPts val="1600"/>
              <a:buChar char="⭲"/>
            </a:pPr>
            <a:r>
              <a:rPr lang="en-US" sz="1600"/>
              <a:t>Facilitates collaboration among developers, test engineers, and non-technical stakeholders.</a:t>
            </a:r>
            <a:endParaRPr/>
          </a:p>
          <a:p>
            <a:pPr marL="285750" lvl="1" indent="-285750" algn="l" rtl="0">
              <a:lnSpc>
                <a:spcPct val="100000"/>
              </a:lnSpc>
              <a:spcBef>
                <a:spcPts val="600"/>
              </a:spcBef>
              <a:spcAft>
                <a:spcPts val="0"/>
              </a:spcAft>
              <a:buClr>
                <a:schemeClr val="dk1"/>
              </a:buClr>
              <a:buSzPts val="1600"/>
              <a:buChar char="⭲"/>
            </a:pPr>
            <a:r>
              <a:rPr lang="en-US" sz="1600"/>
              <a:t>Improves the understanding of software requirements</a:t>
            </a:r>
            <a:endParaRPr/>
          </a:p>
          <a:p>
            <a:pPr marL="285750" lvl="1" indent="-285750" algn="l" rtl="0">
              <a:lnSpc>
                <a:spcPct val="100000"/>
              </a:lnSpc>
              <a:spcBef>
                <a:spcPts val="600"/>
              </a:spcBef>
              <a:spcAft>
                <a:spcPts val="0"/>
              </a:spcAft>
              <a:buClr>
                <a:schemeClr val="dk1"/>
              </a:buClr>
              <a:buSzPts val="1600"/>
              <a:buChar char="⭲"/>
            </a:pPr>
            <a:r>
              <a:rPr lang="en-US" sz="1600"/>
              <a:t>Uses common language for defining and validating requirements.</a:t>
            </a:r>
            <a:endParaRPr/>
          </a:p>
          <a:p>
            <a:pPr marL="285750" lvl="1" indent="-285750" algn="l" rtl="0">
              <a:lnSpc>
                <a:spcPct val="100000"/>
              </a:lnSpc>
              <a:spcBef>
                <a:spcPts val="600"/>
              </a:spcBef>
              <a:spcAft>
                <a:spcPts val="0"/>
              </a:spcAft>
              <a:buClr>
                <a:schemeClr val="dk1"/>
              </a:buClr>
              <a:buSzPts val="1600"/>
              <a:buChar char="⭲"/>
            </a:pPr>
            <a:r>
              <a:rPr lang="en-US" sz="1600"/>
              <a:t>Write tests using natural language syntax.</a:t>
            </a:r>
            <a:endParaRPr sz="1600"/>
          </a:p>
          <a:p>
            <a:pPr marL="0" lvl="0" indent="0" algn="l" rtl="0">
              <a:lnSpc>
                <a:spcPct val="100000"/>
              </a:lnSpc>
              <a:spcBef>
                <a:spcPts val="6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r>
              <a:rPr lang="en-US"/>
              <a:t>Cucumber</a:t>
            </a:r>
            <a:endParaRPr/>
          </a:p>
          <a:p>
            <a:pPr marL="285750" lvl="1" indent="-285750" algn="l" rtl="0">
              <a:lnSpc>
                <a:spcPct val="100000"/>
              </a:lnSpc>
              <a:spcBef>
                <a:spcPts val="1200"/>
              </a:spcBef>
              <a:spcAft>
                <a:spcPts val="0"/>
              </a:spcAft>
              <a:buClr>
                <a:schemeClr val="dk1"/>
              </a:buClr>
              <a:buSzPts val="1600"/>
              <a:buChar char="⭲"/>
            </a:pPr>
            <a:r>
              <a:rPr lang="en-US" sz="1600"/>
              <a:t>Test framework used in BDD</a:t>
            </a:r>
            <a:endParaRPr/>
          </a:p>
          <a:p>
            <a:pPr marL="285750" lvl="1" indent="-285750" algn="l" rtl="0">
              <a:lnSpc>
                <a:spcPct val="100000"/>
              </a:lnSpc>
              <a:spcBef>
                <a:spcPts val="600"/>
              </a:spcBef>
              <a:spcAft>
                <a:spcPts val="0"/>
              </a:spcAft>
              <a:buClr>
                <a:schemeClr val="dk1"/>
              </a:buClr>
              <a:buSzPts val="1600"/>
              <a:buChar char="⭲"/>
            </a:pPr>
            <a:r>
              <a:rPr lang="en-US" sz="1600"/>
              <a:t>Uses a plain-text format called Gherkin</a:t>
            </a:r>
            <a:endParaRPr/>
          </a:p>
          <a:p>
            <a:pPr marL="285750" lvl="1" indent="-285750" algn="l" rtl="0">
              <a:lnSpc>
                <a:spcPct val="100000"/>
              </a:lnSpc>
              <a:spcBef>
                <a:spcPts val="600"/>
              </a:spcBef>
              <a:spcAft>
                <a:spcPts val="0"/>
              </a:spcAft>
              <a:buClr>
                <a:schemeClr val="dk1"/>
              </a:buClr>
              <a:buSzPts val="1600"/>
              <a:buChar char="⭲"/>
            </a:pPr>
            <a:r>
              <a:rPr lang="en-US" sz="1600"/>
              <a:t>Keywords such as Given, When, Then, and But</a:t>
            </a:r>
            <a:endParaRPr/>
          </a:p>
          <a:p>
            <a:pPr marL="285750" lvl="1" indent="-285750" algn="l" rtl="0">
              <a:lnSpc>
                <a:spcPct val="100000"/>
              </a:lnSpc>
              <a:spcBef>
                <a:spcPts val="600"/>
              </a:spcBef>
              <a:spcAft>
                <a:spcPts val="0"/>
              </a:spcAft>
              <a:buClr>
                <a:schemeClr val="dk1"/>
              </a:buClr>
              <a:buSzPts val="1600"/>
              <a:buChar char="⭲"/>
            </a:pPr>
            <a:r>
              <a:rPr lang="en-US" sz="1600"/>
              <a:t>Supports multiple programming languages such as Java, Ruby, Python, and others.</a:t>
            </a:r>
            <a:endParaRPr/>
          </a:p>
          <a:p>
            <a:pPr marL="285750" lvl="1" indent="-171450" algn="l" rtl="0">
              <a:lnSpc>
                <a:spcPct val="100000"/>
              </a:lnSpc>
              <a:spcBef>
                <a:spcPts val="6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grpSp>
        <p:nvGrpSpPr>
          <p:cNvPr id="1169" name="Google Shape;1169;p41"/>
          <p:cNvGrpSpPr/>
          <p:nvPr/>
        </p:nvGrpSpPr>
        <p:grpSpPr>
          <a:xfrm>
            <a:off x="9655933" y="3802550"/>
            <a:ext cx="2264457" cy="2343272"/>
            <a:chOff x="9655933" y="3802550"/>
            <a:chExt cx="2264457" cy="2343272"/>
          </a:xfrm>
        </p:grpSpPr>
        <p:pic>
          <p:nvPicPr>
            <p:cNvPr id="1170" name="Google Shape;1170;p41"/>
            <p:cNvPicPr preferRelativeResize="0"/>
            <p:nvPr/>
          </p:nvPicPr>
          <p:blipFill rotWithShape="1">
            <a:blip r:embed="rId3">
              <a:alphaModFix/>
            </a:blip>
            <a:srcRect t="45679"/>
            <a:stretch/>
          </p:blipFill>
          <p:spPr>
            <a:xfrm>
              <a:off x="9655933" y="5130799"/>
              <a:ext cx="2264457" cy="1015023"/>
            </a:xfrm>
            <a:prstGeom prst="rect">
              <a:avLst/>
            </a:prstGeom>
            <a:noFill/>
            <a:ln>
              <a:noFill/>
            </a:ln>
          </p:spPr>
        </p:pic>
        <p:pic>
          <p:nvPicPr>
            <p:cNvPr id="1171" name="Google Shape;1171;p41"/>
            <p:cNvPicPr preferRelativeResize="0"/>
            <p:nvPr/>
          </p:nvPicPr>
          <p:blipFill rotWithShape="1">
            <a:blip r:embed="rId4">
              <a:alphaModFix/>
            </a:blip>
            <a:srcRect/>
            <a:stretch/>
          </p:blipFill>
          <p:spPr>
            <a:xfrm>
              <a:off x="9690270" y="3802550"/>
              <a:ext cx="1922610" cy="1922610"/>
            </a:xfrm>
            <a:prstGeom prst="rect">
              <a:avLst/>
            </a:prstGeom>
            <a:noFill/>
            <a:ln>
              <a:noFill/>
            </a:ln>
          </p:spPr>
        </p:pic>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sp>
        <p:nvSpPr>
          <p:cNvPr id="1176" name="Google Shape;1176;p42"/>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2.5.1(b) How BDD works with Cucumber</a:t>
            </a:r>
            <a:endParaRPr/>
          </a:p>
        </p:txBody>
      </p:sp>
      <p:sp>
        <p:nvSpPr>
          <p:cNvPr id="1177" name="Google Shape;1177;p42"/>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BDD with Cucumber follows the following steps: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178" name="Google Shape;1178;p42"/>
          <p:cNvSpPr txBox="1"/>
          <p:nvPr/>
        </p:nvSpPr>
        <p:spPr>
          <a:xfrm>
            <a:off x="1368176" y="3991497"/>
            <a:ext cx="2136800" cy="16152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2400" b="0" i="0" u="none" strike="noStrike" cap="none">
              <a:solidFill>
                <a:srgbClr val="595959"/>
              </a:solidFill>
              <a:latin typeface="Arial"/>
              <a:ea typeface="Arial"/>
              <a:cs typeface="Arial"/>
              <a:sym typeface="Arial"/>
            </a:endParaRPr>
          </a:p>
        </p:txBody>
      </p:sp>
      <p:sp>
        <p:nvSpPr>
          <p:cNvPr id="1179" name="Google Shape;1179;p42"/>
          <p:cNvSpPr/>
          <p:nvPr/>
        </p:nvSpPr>
        <p:spPr>
          <a:xfrm>
            <a:off x="886220" y="2262911"/>
            <a:ext cx="1939554" cy="879676"/>
          </a:xfrm>
          <a:prstGeom prst="roundRect">
            <a:avLst>
              <a:gd name="adj" fmla="val 16667"/>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600" b="1" i="0" u="none" strike="noStrike" cap="none">
                <a:solidFill>
                  <a:schemeClr val="lt1"/>
                </a:solidFill>
                <a:latin typeface="Arial"/>
                <a:ea typeface="Arial"/>
                <a:cs typeface="Arial"/>
                <a:sym typeface="Arial"/>
              </a:rPr>
              <a:t>Write Feature Files:</a:t>
            </a:r>
            <a:endParaRPr/>
          </a:p>
        </p:txBody>
      </p:sp>
      <p:sp>
        <p:nvSpPr>
          <p:cNvPr id="1180" name="Google Shape;1180;p42"/>
          <p:cNvSpPr/>
          <p:nvPr/>
        </p:nvSpPr>
        <p:spPr>
          <a:xfrm>
            <a:off x="886220" y="3316207"/>
            <a:ext cx="1939554" cy="2621918"/>
          </a:xfrm>
          <a:prstGeom prst="roundRect">
            <a:avLst>
              <a:gd name="adj" fmla="val 16667"/>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1600" b="0" i="0" u="none" strike="noStrike" cap="none">
                <a:solidFill>
                  <a:schemeClr val="lt1"/>
                </a:solidFill>
                <a:latin typeface="Arial"/>
                <a:ea typeface="Arial"/>
                <a:cs typeface="Arial"/>
                <a:sym typeface="Arial"/>
              </a:rPr>
              <a:t>Collaboratively create human-readable feature files with stakeholders to outline acceptance criteria and scenarios for each feature.</a:t>
            </a:r>
            <a:endParaRPr/>
          </a:p>
        </p:txBody>
      </p:sp>
      <p:sp>
        <p:nvSpPr>
          <p:cNvPr id="1181" name="Google Shape;1181;p42"/>
          <p:cNvSpPr/>
          <p:nvPr/>
        </p:nvSpPr>
        <p:spPr>
          <a:xfrm>
            <a:off x="3678186" y="2262911"/>
            <a:ext cx="1939554" cy="879676"/>
          </a:xfrm>
          <a:prstGeom prst="roundRect">
            <a:avLst>
              <a:gd name="adj" fmla="val 16667"/>
            </a:avLst>
          </a:prstGeom>
          <a:solidFill>
            <a:srgbClr val="30669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600" b="1" i="0" u="none" strike="noStrike" cap="none">
                <a:solidFill>
                  <a:schemeClr val="lt1"/>
                </a:solidFill>
                <a:latin typeface="Arial"/>
                <a:ea typeface="Arial"/>
                <a:cs typeface="Arial"/>
                <a:sym typeface="Arial"/>
              </a:rPr>
              <a:t>Implement Step    Definitions:</a:t>
            </a:r>
            <a:endParaRPr/>
          </a:p>
        </p:txBody>
      </p:sp>
      <p:sp>
        <p:nvSpPr>
          <p:cNvPr id="1182" name="Google Shape;1182;p42"/>
          <p:cNvSpPr/>
          <p:nvPr/>
        </p:nvSpPr>
        <p:spPr>
          <a:xfrm>
            <a:off x="3678186" y="3316207"/>
            <a:ext cx="1939554" cy="2621918"/>
          </a:xfrm>
          <a:prstGeom prst="roundRect">
            <a:avLst>
              <a:gd name="adj" fmla="val 16667"/>
            </a:avLst>
          </a:prstGeom>
          <a:solidFill>
            <a:srgbClr val="30669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1600" b="0" i="0" u="none" strike="noStrike" cap="none">
                <a:solidFill>
                  <a:schemeClr val="lt1"/>
                </a:solidFill>
                <a:latin typeface="Arial"/>
                <a:ea typeface="Arial"/>
                <a:cs typeface="Arial"/>
                <a:sym typeface="Arial"/>
              </a:rPr>
              <a:t>Developers use feature files to write step definitions, mapping steps to executable code for actions and result verification.</a:t>
            </a:r>
            <a:endParaRPr/>
          </a:p>
        </p:txBody>
      </p:sp>
      <p:sp>
        <p:nvSpPr>
          <p:cNvPr id="1183" name="Google Shape;1183;p42"/>
          <p:cNvSpPr/>
          <p:nvPr/>
        </p:nvSpPr>
        <p:spPr>
          <a:xfrm>
            <a:off x="6470152" y="2262911"/>
            <a:ext cx="1939554" cy="879676"/>
          </a:xfrm>
          <a:prstGeom prst="roundRect">
            <a:avLst>
              <a:gd name="adj" fmla="val 16667"/>
            </a:avLst>
          </a:prstGeom>
          <a:solidFill>
            <a:srgbClr val="5B94CD"/>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600" b="1" i="0" u="none" strike="noStrike" cap="none">
                <a:solidFill>
                  <a:schemeClr val="lt1"/>
                </a:solidFill>
                <a:latin typeface="Arial"/>
                <a:ea typeface="Arial"/>
                <a:cs typeface="Arial"/>
                <a:sym typeface="Arial"/>
              </a:rPr>
              <a:t>Run Cucumber Tests:</a:t>
            </a:r>
            <a:endParaRPr/>
          </a:p>
        </p:txBody>
      </p:sp>
      <p:sp>
        <p:nvSpPr>
          <p:cNvPr id="1184" name="Google Shape;1184;p42"/>
          <p:cNvSpPr/>
          <p:nvPr/>
        </p:nvSpPr>
        <p:spPr>
          <a:xfrm>
            <a:off x="6470152" y="3316207"/>
            <a:ext cx="1939554" cy="2621918"/>
          </a:xfrm>
          <a:prstGeom prst="roundRect">
            <a:avLst>
              <a:gd name="adj" fmla="val 16667"/>
            </a:avLst>
          </a:prstGeom>
          <a:solidFill>
            <a:srgbClr val="5B94CD"/>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1600" b="0" i="0" u="none" strike="noStrike" cap="none">
                <a:solidFill>
                  <a:schemeClr val="lt1"/>
                </a:solidFill>
                <a:latin typeface="Arial"/>
                <a:ea typeface="Arial"/>
                <a:cs typeface="Arial"/>
                <a:sym typeface="Arial"/>
              </a:rPr>
              <a:t>Executing the Cucumber test suite reads feature files, runs step definitions, and provides detailed scenario status output.</a:t>
            </a:r>
            <a:endParaRPr/>
          </a:p>
        </p:txBody>
      </p:sp>
      <p:sp>
        <p:nvSpPr>
          <p:cNvPr id="1185" name="Google Shape;1185;p42"/>
          <p:cNvSpPr/>
          <p:nvPr/>
        </p:nvSpPr>
        <p:spPr>
          <a:xfrm>
            <a:off x="9262118" y="2262911"/>
            <a:ext cx="1939554" cy="879676"/>
          </a:xfrm>
          <a:prstGeom prst="roundRect">
            <a:avLst>
              <a:gd name="adj" fmla="val 16667"/>
            </a:avLst>
          </a:prstGeom>
          <a:solidFill>
            <a:srgbClr val="2C96D8"/>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600" b="1" i="0" u="none" strike="noStrike" cap="none">
                <a:solidFill>
                  <a:schemeClr val="lt1"/>
                </a:solidFill>
                <a:latin typeface="Arial"/>
                <a:ea typeface="Arial"/>
                <a:cs typeface="Arial"/>
                <a:sym typeface="Arial"/>
              </a:rPr>
              <a:t>Review Results:</a:t>
            </a:r>
            <a:endParaRPr/>
          </a:p>
        </p:txBody>
      </p:sp>
      <p:sp>
        <p:nvSpPr>
          <p:cNvPr id="1186" name="Google Shape;1186;p42"/>
          <p:cNvSpPr/>
          <p:nvPr/>
        </p:nvSpPr>
        <p:spPr>
          <a:xfrm>
            <a:off x="9262118" y="3316207"/>
            <a:ext cx="1939554" cy="2621918"/>
          </a:xfrm>
          <a:prstGeom prst="roundRect">
            <a:avLst>
              <a:gd name="adj" fmla="val 16667"/>
            </a:avLst>
          </a:prstGeom>
          <a:solidFill>
            <a:srgbClr val="2C96D8"/>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1600" b="0" i="0" u="none" strike="noStrike" cap="none">
                <a:solidFill>
                  <a:schemeClr val="lt1"/>
                </a:solidFill>
                <a:latin typeface="Arial"/>
                <a:ea typeface="Arial"/>
                <a:cs typeface="Arial"/>
                <a:sym typeface="Arial"/>
              </a:rPr>
              <a:t>Cucumber test aligns app behavior with expected features, prompting team collaboration for discrepancies.</a:t>
            </a:r>
            <a:endParaRPr/>
          </a:p>
        </p:txBody>
      </p:sp>
      <p:sp>
        <p:nvSpPr>
          <p:cNvPr id="1187" name="Google Shape;1187;p42"/>
          <p:cNvSpPr/>
          <p:nvPr/>
        </p:nvSpPr>
        <p:spPr>
          <a:xfrm>
            <a:off x="2974694" y="2517554"/>
            <a:ext cx="661625" cy="474562"/>
          </a:xfrm>
          <a:prstGeom prst="rightArrow">
            <a:avLst>
              <a:gd name="adj1" fmla="val 50000"/>
              <a:gd name="adj2" fmla="val 50000"/>
            </a:avLst>
          </a:prstGeom>
          <a:solidFill>
            <a:srgbClr val="A5A5A5"/>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88" name="Google Shape;1188;p42"/>
          <p:cNvSpPr/>
          <p:nvPr/>
        </p:nvSpPr>
        <p:spPr>
          <a:xfrm>
            <a:off x="5739709" y="2517554"/>
            <a:ext cx="661625" cy="474562"/>
          </a:xfrm>
          <a:prstGeom prst="rightArrow">
            <a:avLst>
              <a:gd name="adj1" fmla="val 50000"/>
              <a:gd name="adj2" fmla="val 50000"/>
            </a:avLst>
          </a:prstGeom>
          <a:solidFill>
            <a:srgbClr val="A5A5A5"/>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189" name="Google Shape;1189;p42"/>
          <p:cNvSpPr/>
          <p:nvPr/>
        </p:nvSpPr>
        <p:spPr>
          <a:xfrm>
            <a:off x="8505124" y="2517554"/>
            <a:ext cx="661625" cy="474562"/>
          </a:xfrm>
          <a:prstGeom prst="rightArrow">
            <a:avLst>
              <a:gd name="adj1" fmla="val 50000"/>
              <a:gd name="adj2" fmla="val 50000"/>
            </a:avLst>
          </a:prstGeom>
          <a:solidFill>
            <a:srgbClr val="A5A5A5"/>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93"/>
        <p:cNvGrpSpPr/>
        <p:nvPr/>
      </p:nvGrpSpPr>
      <p:grpSpPr>
        <a:xfrm>
          <a:off x="0" y="0"/>
          <a:ext cx="0" cy="0"/>
          <a:chOff x="0" y="0"/>
          <a:chExt cx="0" cy="0"/>
        </a:xfrm>
      </p:grpSpPr>
      <p:sp>
        <p:nvSpPr>
          <p:cNvPr id="1194" name="Google Shape;1194;p43"/>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2.5.1(c) Limitations: BDD with Cucumber</a:t>
            </a:r>
            <a:endParaRPr/>
          </a:p>
        </p:txBody>
      </p:sp>
      <p:sp>
        <p:nvSpPr>
          <p:cNvPr id="1195" name="Google Shape;1195;p43"/>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The following are the limitations of BDD with Cucumber:</a:t>
            </a:r>
            <a:endParaRPr/>
          </a:p>
          <a:p>
            <a:pPr marL="0" lvl="0" indent="0" algn="l" rtl="0">
              <a:lnSpc>
                <a:spcPct val="100000"/>
              </a:lnSpc>
              <a:spcBef>
                <a:spcPts val="1200"/>
              </a:spcBef>
              <a:spcAft>
                <a:spcPts val="0"/>
              </a:spcAft>
              <a:buClr>
                <a:schemeClr val="dk1"/>
              </a:buClr>
              <a:buSzPts val="1800"/>
              <a:buNone/>
            </a:pPr>
            <a:endParaRPr/>
          </a:p>
          <a:p>
            <a:pPr marL="285750" lvl="1" indent="-17145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196" name="Google Shape;1196;p43"/>
          <p:cNvSpPr txBox="1"/>
          <p:nvPr/>
        </p:nvSpPr>
        <p:spPr>
          <a:xfrm>
            <a:off x="4571100" y="3847200"/>
            <a:ext cx="2444400" cy="4752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endParaRPr sz="2133" b="0" i="0" u="none" strike="noStrike" cap="none">
              <a:solidFill>
                <a:schemeClr val="lt1"/>
              </a:solidFill>
              <a:latin typeface="Arial"/>
              <a:ea typeface="Arial"/>
              <a:cs typeface="Arial"/>
              <a:sym typeface="Arial"/>
            </a:endParaRPr>
          </a:p>
        </p:txBody>
      </p:sp>
      <p:sp>
        <p:nvSpPr>
          <p:cNvPr id="1197" name="Google Shape;1197;p43"/>
          <p:cNvSpPr/>
          <p:nvPr/>
        </p:nvSpPr>
        <p:spPr>
          <a:xfrm>
            <a:off x="381000" y="1960725"/>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4DADB5"/>
          </a:solidFill>
          <a:ln>
            <a:noFill/>
          </a:ln>
        </p:spPr>
        <p:txBody>
          <a:bodyPr spcFirstLastPara="1" wrap="square" lIns="0" tIns="0" rIns="0" bIns="0" anchor="ctr" anchorCtr="0">
            <a:noAutofit/>
          </a:bodyPr>
          <a:lstStyle/>
          <a:p>
            <a:pPr marL="173038" marR="0" lvl="0" indent="0" algn="l" rtl="0">
              <a:lnSpc>
                <a:spcPct val="115000"/>
              </a:lnSpc>
              <a:spcBef>
                <a:spcPts val="0"/>
              </a:spcBef>
              <a:spcAft>
                <a:spcPts val="0"/>
              </a:spcAft>
              <a:buNone/>
            </a:pPr>
            <a:r>
              <a:rPr lang="en-US" sz="2000" b="0" i="0" u="none" strike="noStrike" cap="none">
                <a:solidFill>
                  <a:schemeClr val="lt1"/>
                </a:solidFill>
                <a:latin typeface="Arial"/>
                <a:ea typeface="Arial"/>
                <a:cs typeface="Arial"/>
                <a:sym typeface="Arial"/>
              </a:rPr>
              <a:t>High Learning Curve</a:t>
            </a:r>
            <a:endParaRPr/>
          </a:p>
        </p:txBody>
      </p:sp>
      <p:sp>
        <p:nvSpPr>
          <p:cNvPr id="1198" name="Google Shape;1198;p43"/>
          <p:cNvSpPr/>
          <p:nvPr/>
        </p:nvSpPr>
        <p:spPr>
          <a:xfrm>
            <a:off x="381000" y="3534553"/>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3984A3"/>
          </a:solidFill>
          <a:ln>
            <a:noFill/>
          </a:ln>
        </p:spPr>
        <p:txBody>
          <a:bodyPr spcFirstLastPara="1" wrap="square" lIns="0" tIns="0" rIns="0" bIns="0" anchor="ctr" anchorCtr="0">
            <a:noAutofit/>
          </a:bodyPr>
          <a:lstStyle/>
          <a:p>
            <a:pPr marL="173038" marR="0" lvl="0" indent="0" algn="l" rtl="0">
              <a:lnSpc>
                <a:spcPct val="100000"/>
              </a:lnSpc>
              <a:spcBef>
                <a:spcPts val="0"/>
              </a:spcBef>
              <a:spcAft>
                <a:spcPts val="0"/>
              </a:spcAft>
              <a:buNone/>
            </a:pPr>
            <a:r>
              <a:rPr lang="en-US" sz="2000" b="0" i="0" u="none" strike="noStrike" cap="none">
                <a:solidFill>
                  <a:schemeClr val="lt1"/>
                </a:solidFill>
                <a:latin typeface="Arial"/>
                <a:ea typeface="Arial"/>
                <a:cs typeface="Arial"/>
                <a:sym typeface="Arial"/>
              </a:rPr>
              <a:t>Feature Files</a:t>
            </a:r>
            <a:endParaRPr/>
          </a:p>
        </p:txBody>
      </p:sp>
      <p:sp>
        <p:nvSpPr>
          <p:cNvPr id="1199" name="Google Shape;1199;p43"/>
          <p:cNvSpPr/>
          <p:nvPr/>
        </p:nvSpPr>
        <p:spPr>
          <a:xfrm>
            <a:off x="379848" y="5234152"/>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2B526A"/>
          </a:solidFill>
          <a:ln>
            <a:noFill/>
          </a:ln>
        </p:spPr>
        <p:txBody>
          <a:bodyPr spcFirstLastPara="1" wrap="square" lIns="0" tIns="0" rIns="0" bIns="0" anchor="ctr" anchorCtr="0">
            <a:noAutofit/>
          </a:bodyPr>
          <a:lstStyle/>
          <a:p>
            <a:pPr marL="182563" marR="0" lvl="0" indent="0" algn="l" rtl="0">
              <a:lnSpc>
                <a:spcPct val="115000"/>
              </a:lnSpc>
              <a:spcBef>
                <a:spcPts val="0"/>
              </a:spcBef>
              <a:spcAft>
                <a:spcPts val="0"/>
              </a:spcAft>
              <a:buNone/>
            </a:pPr>
            <a:r>
              <a:rPr lang="en-US" sz="2000" b="0" i="0" u="none" strike="noStrike" cap="none">
                <a:solidFill>
                  <a:schemeClr val="lt1"/>
                </a:solidFill>
                <a:latin typeface="Arial"/>
                <a:ea typeface="Arial"/>
                <a:cs typeface="Arial"/>
                <a:sym typeface="Arial"/>
              </a:rPr>
              <a:t>Execution Time</a:t>
            </a:r>
            <a:endParaRPr/>
          </a:p>
        </p:txBody>
      </p:sp>
      <p:sp>
        <p:nvSpPr>
          <p:cNvPr id="1200" name="Google Shape;1200;p43"/>
          <p:cNvSpPr/>
          <p:nvPr/>
        </p:nvSpPr>
        <p:spPr>
          <a:xfrm>
            <a:off x="4876800" y="1828800"/>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dk1"/>
                </a:solidFill>
                <a:latin typeface="Arial"/>
                <a:ea typeface="Arial"/>
                <a:cs typeface="Arial"/>
                <a:sym typeface="Arial"/>
              </a:rPr>
              <a:t>Learning BDD and Gherkin syntax may have a high learning curve, and mapping feature files to step definitions can be time-consuming.</a:t>
            </a:r>
            <a:endParaRPr/>
          </a:p>
        </p:txBody>
      </p:sp>
      <p:sp>
        <p:nvSpPr>
          <p:cNvPr id="1201" name="Google Shape;1201;p43"/>
          <p:cNvSpPr/>
          <p:nvPr/>
        </p:nvSpPr>
        <p:spPr>
          <a:xfrm>
            <a:off x="4876800" y="3398229"/>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dk1"/>
                </a:solidFill>
                <a:latin typeface="Arial"/>
                <a:ea typeface="Arial"/>
                <a:cs typeface="Arial"/>
                <a:sym typeface="Arial"/>
              </a:rPr>
              <a:t>In large projects, updating for new requirements brings maintenance and complexity concerns.</a:t>
            </a:r>
            <a:endParaRPr/>
          </a:p>
        </p:txBody>
      </p:sp>
      <p:sp>
        <p:nvSpPr>
          <p:cNvPr id="1202" name="Google Shape;1202;p43"/>
          <p:cNvSpPr/>
          <p:nvPr/>
        </p:nvSpPr>
        <p:spPr>
          <a:xfrm>
            <a:off x="4876800" y="5097828"/>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dk1"/>
                </a:solidFill>
                <a:latin typeface="Arial"/>
                <a:ea typeface="Arial"/>
                <a:cs typeface="Arial"/>
                <a:sym typeface="Arial"/>
              </a:rPr>
              <a:t>End-to-end testing challenges include extensive automated BDDs, leading to prolonged testing times and potential efficiency impact.</a:t>
            </a:r>
            <a:endParaRPr/>
          </a:p>
        </p:txBody>
      </p:sp>
      <p:pic>
        <p:nvPicPr>
          <p:cNvPr id="1203" name="Google Shape;1203;p43"/>
          <p:cNvPicPr preferRelativeResize="0"/>
          <p:nvPr/>
        </p:nvPicPr>
        <p:blipFill rotWithShape="1">
          <a:blip r:embed="rId3">
            <a:alphaModFix/>
          </a:blip>
          <a:srcRect l="21027" t="20759" r="20913" b="20675"/>
          <a:stretch/>
        </p:blipFill>
        <p:spPr>
          <a:xfrm>
            <a:off x="9078621" y="3329718"/>
            <a:ext cx="2685327" cy="2708746"/>
          </a:xfrm>
          <a:prstGeom prst="ellipse">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sp>
        <p:nvSpPr>
          <p:cNvPr id="1208" name="Google Shape;1208;p44"/>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2.5.1(c) Limitations: BDD with Cucumber Contd..</a:t>
            </a:r>
            <a:endParaRPr/>
          </a:p>
        </p:txBody>
      </p:sp>
      <p:sp>
        <p:nvSpPr>
          <p:cNvPr id="1209" name="Google Shape;1209;p44"/>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The following are the limitations of BDD with Cucumber:</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210" name="Google Shape;1210;p44"/>
          <p:cNvSpPr txBox="1"/>
          <p:nvPr/>
        </p:nvSpPr>
        <p:spPr>
          <a:xfrm>
            <a:off x="4571100" y="3847200"/>
            <a:ext cx="2444400" cy="4752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0"/>
              </a:spcAft>
              <a:buNone/>
            </a:pPr>
            <a:endParaRPr sz="2133" b="0" i="0" u="none" strike="noStrike" cap="none">
              <a:solidFill>
                <a:schemeClr val="lt1"/>
              </a:solidFill>
              <a:latin typeface="Arial"/>
              <a:ea typeface="Arial"/>
              <a:cs typeface="Arial"/>
              <a:sym typeface="Arial"/>
            </a:endParaRPr>
          </a:p>
        </p:txBody>
      </p:sp>
      <p:sp>
        <p:nvSpPr>
          <p:cNvPr id="1211" name="Google Shape;1211;p44"/>
          <p:cNvSpPr/>
          <p:nvPr/>
        </p:nvSpPr>
        <p:spPr>
          <a:xfrm>
            <a:off x="381000" y="1960725"/>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4DADB5"/>
          </a:solidFill>
          <a:ln>
            <a:noFill/>
          </a:ln>
        </p:spPr>
        <p:txBody>
          <a:bodyPr spcFirstLastPara="1" wrap="square" lIns="0" tIns="0" rIns="0" bIns="0" anchor="ctr" anchorCtr="0">
            <a:noAutofit/>
          </a:bodyPr>
          <a:lstStyle/>
          <a:p>
            <a:pPr marL="173038" marR="0" lvl="0" indent="0" algn="l" rtl="0">
              <a:lnSpc>
                <a:spcPct val="115000"/>
              </a:lnSpc>
              <a:spcBef>
                <a:spcPts val="0"/>
              </a:spcBef>
              <a:spcAft>
                <a:spcPts val="0"/>
              </a:spcAft>
              <a:buNone/>
            </a:pPr>
            <a:r>
              <a:rPr lang="en-US" sz="2000" b="0" i="0" u="none" strike="noStrike" cap="none">
                <a:solidFill>
                  <a:schemeClr val="lt1"/>
                </a:solidFill>
                <a:latin typeface="Arial"/>
                <a:ea typeface="Arial"/>
                <a:cs typeface="Arial"/>
                <a:sym typeface="Arial"/>
              </a:rPr>
              <a:t>External Tools Dependencies</a:t>
            </a:r>
            <a:endParaRPr/>
          </a:p>
        </p:txBody>
      </p:sp>
      <p:sp>
        <p:nvSpPr>
          <p:cNvPr id="1212" name="Google Shape;1212;p44"/>
          <p:cNvSpPr/>
          <p:nvPr/>
        </p:nvSpPr>
        <p:spPr>
          <a:xfrm>
            <a:off x="381000" y="3534553"/>
            <a:ext cx="4260237" cy="804312"/>
          </a:xfrm>
          <a:custGeom>
            <a:avLst/>
            <a:gdLst/>
            <a:ahLst/>
            <a:cxnLst/>
            <a:rect l="l" t="t" r="r" b="b"/>
            <a:pathLst>
              <a:path w="21600" h="21600" extrusionOk="0">
                <a:moveTo>
                  <a:pt x="0" y="0"/>
                </a:moveTo>
                <a:lnTo>
                  <a:pt x="0" y="21600"/>
                </a:lnTo>
                <a:lnTo>
                  <a:pt x="18971" y="21600"/>
                </a:lnTo>
                <a:lnTo>
                  <a:pt x="21600" y="10800"/>
                </a:lnTo>
                <a:lnTo>
                  <a:pt x="18971" y="0"/>
                </a:lnTo>
                <a:lnTo>
                  <a:pt x="0" y="0"/>
                </a:lnTo>
                <a:close/>
              </a:path>
            </a:pathLst>
          </a:custGeom>
          <a:solidFill>
            <a:srgbClr val="3984A3"/>
          </a:solidFill>
          <a:ln>
            <a:noFill/>
          </a:ln>
        </p:spPr>
        <p:txBody>
          <a:bodyPr spcFirstLastPara="1" wrap="square" lIns="0" tIns="0" rIns="0" bIns="0" anchor="ctr" anchorCtr="0">
            <a:noAutofit/>
          </a:bodyPr>
          <a:lstStyle/>
          <a:p>
            <a:pPr marL="173038" marR="0" lvl="0" indent="0" algn="l" rtl="0">
              <a:lnSpc>
                <a:spcPct val="100000"/>
              </a:lnSpc>
              <a:spcBef>
                <a:spcPts val="0"/>
              </a:spcBef>
              <a:spcAft>
                <a:spcPts val="0"/>
              </a:spcAft>
              <a:buNone/>
            </a:pPr>
            <a:r>
              <a:rPr lang="en-US" sz="2000" b="0" i="0" u="none" strike="noStrike" cap="none">
                <a:solidFill>
                  <a:schemeClr val="lt1"/>
                </a:solidFill>
                <a:latin typeface="Arial"/>
                <a:ea typeface="Arial"/>
                <a:cs typeface="Arial"/>
                <a:sym typeface="Arial"/>
              </a:rPr>
              <a:t>Over Automation</a:t>
            </a:r>
            <a:endParaRPr/>
          </a:p>
        </p:txBody>
      </p:sp>
      <p:sp>
        <p:nvSpPr>
          <p:cNvPr id="1213" name="Google Shape;1213;p44"/>
          <p:cNvSpPr/>
          <p:nvPr/>
        </p:nvSpPr>
        <p:spPr>
          <a:xfrm>
            <a:off x="4876800" y="1828800"/>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dk1"/>
                </a:solidFill>
                <a:latin typeface="Arial"/>
                <a:ea typeface="Arial"/>
                <a:cs typeface="Arial"/>
                <a:sym typeface="Arial"/>
              </a:rPr>
              <a:t>Cucumber test framework relies on external libraries, and updates or new versions can affect test stability.</a:t>
            </a:r>
            <a:endParaRPr/>
          </a:p>
        </p:txBody>
      </p:sp>
      <p:sp>
        <p:nvSpPr>
          <p:cNvPr id="1214" name="Google Shape;1214;p44"/>
          <p:cNvSpPr/>
          <p:nvPr/>
        </p:nvSpPr>
        <p:spPr>
          <a:xfrm>
            <a:off x="4876800" y="3398229"/>
            <a:ext cx="3966258" cy="1076960"/>
          </a:xfrm>
          <a:prstGeom prst="roundRect">
            <a:avLst>
              <a:gd name="adj" fmla="val 16667"/>
            </a:avLst>
          </a:prstGeom>
          <a:solidFill>
            <a:srgbClr val="F2F2F2"/>
          </a:solidFill>
          <a:ln w="1905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600" b="0" i="0" u="none" strike="noStrike" cap="none">
                <a:solidFill>
                  <a:schemeClr val="dk1"/>
                </a:solidFill>
                <a:latin typeface="Arial"/>
                <a:ea typeface="Arial"/>
                <a:cs typeface="Arial"/>
                <a:sym typeface="Arial"/>
              </a:rPr>
              <a:t>Focus too much on the automation aspect instead of understanding and collaborating on the requirements.</a:t>
            </a:r>
            <a:endParaRPr/>
          </a:p>
        </p:txBody>
      </p:sp>
      <p:pic>
        <p:nvPicPr>
          <p:cNvPr id="1215" name="Google Shape;1215;p44"/>
          <p:cNvPicPr preferRelativeResize="0"/>
          <p:nvPr/>
        </p:nvPicPr>
        <p:blipFill rotWithShape="1">
          <a:blip r:embed="rId3">
            <a:alphaModFix/>
          </a:blip>
          <a:srcRect l="21027" t="20759" r="20913" b="20675"/>
          <a:stretch/>
        </p:blipFill>
        <p:spPr>
          <a:xfrm>
            <a:off x="9078621" y="3329718"/>
            <a:ext cx="2685327" cy="2708746"/>
          </a:xfrm>
          <a:prstGeom prst="ellipse">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19"/>
        <p:cNvGrpSpPr/>
        <p:nvPr/>
      </p:nvGrpSpPr>
      <p:grpSpPr>
        <a:xfrm>
          <a:off x="0" y="0"/>
          <a:ext cx="0" cy="0"/>
          <a:chOff x="0" y="0"/>
          <a:chExt cx="0" cy="0"/>
        </a:xfrm>
      </p:grpSpPr>
      <p:sp>
        <p:nvSpPr>
          <p:cNvPr id="1220" name="Google Shape;1220;p45"/>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What did you Grasp?</a:t>
            </a:r>
            <a:endParaRPr/>
          </a:p>
        </p:txBody>
      </p:sp>
      <p:sp>
        <p:nvSpPr>
          <p:cNvPr id="1221" name="Google Shape;1221;p45"/>
          <p:cNvSpPr txBox="1">
            <a:spLocks noGrp="1"/>
          </p:cNvSpPr>
          <p:nvPr>
            <p:ph type="body" idx="1"/>
          </p:nvPr>
        </p:nvSpPr>
        <p:spPr>
          <a:xfrm>
            <a:off x="4809152" y="1852369"/>
            <a:ext cx="7205370" cy="3749409"/>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1800"/>
              <a:buFont typeface="Calibri"/>
              <a:buAutoNum type="arabicPeriod"/>
            </a:pPr>
            <a:r>
              <a:rPr lang="en-US"/>
              <a:t>Which tool is widely known for its user-friendly interface and is commonly used for designing, testing, and documenting APIs?</a:t>
            </a:r>
            <a:endParaRPr/>
          </a:p>
          <a:p>
            <a:pPr marL="800100" lvl="1" indent="-444500" algn="l" rtl="0">
              <a:lnSpc>
                <a:spcPct val="90000"/>
              </a:lnSpc>
              <a:spcBef>
                <a:spcPts val="500"/>
              </a:spcBef>
              <a:spcAft>
                <a:spcPts val="0"/>
              </a:spcAft>
              <a:buClr>
                <a:schemeClr val="dk1"/>
              </a:buClr>
              <a:buSzPts val="1800"/>
              <a:buFont typeface="Calibri"/>
              <a:buAutoNum type="alphaUcPeriod"/>
            </a:pPr>
            <a:r>
              <a:rPr lang="en-US" b="1"/>
              <a:t>REST Assured</a:t>
            </a:r>
            <a:endParaRPr/>
          </a:p>
          <a:p>
            <a:pPr marL="800100" lvl="1" indent="-444500" algn="l" rtl="0">
              <a:lnSpc>
                <a:spcPct val="90000"/>
              </a:lnSpc>
              <a:spcBef>
                <a:spcPts val="500"/>
              </a:spcBef>
              <a:spcAft>
                <a:spcPts val="0"/>
              </a:spcAft>
              <a:buClr>
                <a:schemeClr val="dk1"/>
              </a:buClr>
              <a:buSzPts val="1800"/>
              <a:buFont typeface="Calibri"/>
              <a:buAutoNum type="alphaUcPeriod"/>
            </a:pPr>
            <a:r>
              <a:rPr lang="en-US" b="1"/>
              <a:t>Swagger</a:t>
            </a:r>
            <a:endParaRPr/>
          </a:p>
          <a:p>
            <a:pPr marL="800100" lvl="1" indent="-444500" algn="l" rtl="0">
              <a:lnSpc>
                <a:spcPct val="90000"/>
              </a:lnSpc>
              <a:spcBef>
                <a:spcPts val="500"/>
              </a:spcBef>
              <a:spcAft>
                <a:spcPts val="0"/>
              </a:spcAft>
              <a:buClr>
                <a:schemeClr val="dk1"/>
              </a:buClr>
              <a:buSzPts val="1800"/>
              <a:buFont typeface="Calibri"/>
              <a:buAutoNum type="alphaUcPeriod"/>
            </a:pPr>
            <a:r>
              <a:rPr lang="en-US" b="1"/>
              <a:t>JMeter</a:t>
            </a:r>
            <a:endParaRPr b="1"/>
          </a:p>
          <a:p>
            <a:pPr marL="800100" lvl="1" indent="-444500" algn="l" rtl="0">
              <a:lnSpc>
                <a:spcPct val="90000"/>
              </a:lnSpc>
              <a:spcBef>
                <a:spcPts val="500"/>
              </a:spcBef>
              <a:spcAft>
                <a:spcPts val="0"/>
              </a:spcAft>
              <a:buClr>
                <a:schemeClr val="dk1"/>
              </a:buClr>
              <a:buSzPts val="1800"/>
              <a:buFont typeface="Calibri"/>
              <a:buAutoNum type="alphaUcPeriod"/>
            </a:pPr>
            <a:r>
              <a:rPr lang="en-US" b="1"/>
              <a:t>Postman</a:t>
            </a:r>
            <a:endParaRPr/>
          </a:p>
          <a:p>
            <a:pPr marL="800100" lvl="1" indent="-374650" algn="l" rtl="0">
              <a:lnSpc>
                <a:spcPct val="90000"/>
              </a:lnSpc>
              <a:spcBef>
                <a:spcPts val="500"/>
              </a:spcBef>
              <a:spcAft>
                <a:spcPts val="0"/>
              </a:spcAft>
              <a:buClr>
                <a:schemeClr val="dk1"/>
              </a:buClr>
              <a:buSzPts val="1100"/>
              <a:buFont typeface="Calibri"/>
              <a:buNone/>
            </a:pPr>
            <a:endParaRPr sz="1100"/>
          </a:p>
          <a:p>
            <a:pPr marL="342900" lvl="0" indent="-342900" algn="l" rtl="0">
              <a:lnSpc>
                <a:spcPct val="90000"/>
              </a:lnSpc>
              <a:spcBef>
                <a:spcPts val="1000"/>
              </a:spcBef>
              <a:spcAft>
                <a:spcPts val="0"/>
              </a:spcAft>
              <a:buClr>
                <a:schemeClr val="dk1"/>
              </a:buClr>
              <a:buSzPts val="1800"/>
              <a:buFont typeface="Calibri"/>
              <a:buAutoNum type="arabicPeriod"/>
            </a:pPr>
            <a:r>
              <a:rPr lang="en-US"/>
              <a:t>Which API testing tool provides a domain-specific language for writing API tests and is commonly used in the Java world?</a:t>
            </a:r>
            <a:endParaRPr/>
          </a:p>
          <a:p>
            <a:pPr marL="800100" lvl="1" indent="-441325" algn="l" rtl="0">
              <a:lnSpc>
                <a:spcPct val="90000"/>
              </a:lnSpc>
              <a:spcBef>
                <a:spcPts val="500"/>
              </a:spcBef>
              <a:spcAft>
                <a:spcPts val="0"/>
              </a:spcAft>
              <a:buClr>
                <a:schemeClr val="dk1"/>
              </a:buClr>
              <a:buSzPts val="1800"/>
              <a:buFont typeface="Calibri"/>
              <a:buAutoNum type="alphaUcPeriod"/>
            </a:pPr>
            <a:r>
              <a:rPr lang="en-US" b="1"/>
              <a:t>Swagger</a:t>
            </a:r>
            <a:endParaRPr/>
          </a:p>
          <a:p>
            <a:pPr marL="800100" lvl="1" indent="-441325" algn="l" rtl="0">
              <a:lnSpc>
                <a:spcPct val="90000"/>
              </a:lnSpc>
              <a:spcBef>
                <a:spcPts val="500"/>
              </a:spcBef>
              <a:spcAft>
                <a:spcPts val="0"/>
              </a:spcAft>
              <a:buClr>
                <a:schemeClr val="dk1"/>
              </a:buClr>
              <a:buSzPts val="1800"/>
              <a:buFont typeface="Calibri"/>
              <a:buAutoNum type="alphaUcPeriod"/>
            </a:pPr>
            <a:r>
              <a:rPr lang="en-US" b="1"/>
              <a:t>JMeter</a:t>
            </a:r>
            <a:endParaRPr b="1"/>
          </a:p>
          <a:p>
            <a:pPr marL="800100" lvl="1" indent="-441325" algn="l" rtl="0">
              <a:lnSpc>
                <a:spcPct val="90000"/>
              </a:lnSpc>
              <a:spcBef>
                <a:spcPts val="500"/>
              </a:spcBef>
              <a:spcAft>
                <a:spcPts val="0"/>
              </a:spcAft>
              <a:buClr>
                <a:schemeClr val="dk1"/>
              </a:buClr>
              <a:buSzPts val="1800"/>
              <a:buFont typeface="Calibri"/>
              <a:buAutoNum type="alphaUcPeriod"/>
            </a:pPr>
            <a:r>
              <a:rPr lang="en-US" b="1"/>
              <a:t>Postman</a:t>
            </a:r>
            <a:endParaRPr/>
          </a:p>
          <a:p>
            <a:pPr marL="800100" lvl="1" indent="-441325" algn="l" rtl="0">
              <a:lnSpc>
                <a:spcPct val="90000"/>
              </a:lnSpc>
              <a:spcBef>
                <a:spcPts val="500"/>
              </a:spcBef>
              <a:spcAft>
                <a:spcPts val="0"/>
              </a:spcAft>
              <a:buClr>
                <a:schemeClr val="dk1"/>
              </a:buClr>
              <a:buSzPts val="1800"/>
              <a:buFont typeface="Calibri"/>
              <a:buAutoNum type="alphaUcPeriod"/>
            </a:pPr>
            <a:r>
              <a:rPr lang="en-US" b="1"/>
              <a:t>REST Assured</a:t>
            </a: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25"/>
        <p:cNvGrpSpPr/>
        <p:nvPr/>
      </p:nvGrpSpPr>
      <p:grpSpPr>
        <a:xfrm>
          <a:off x="0" y="0"/>
          <a:ext cx="0" cy="0"/>
          <a:chOff x="0" y="0"/>
          <a:chExt cx="0" cy="0"/>
        </a:xfrm>
      </p:grpSpPr>
      <p:sp>
        <p:nvSpPr>
          <p:cNvPr id="1226" name="Google Shape;1226;p46"/>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2.5.2(a) Data-Driven Testing Framework</a:t>
            </a:r>
            <a:endParaRPr/>
          </a:p>
        </p:txBody>
      </p:sp>
      <p:sp>
        <p:nvSpPr>
          <p:cNvPr id="1227" name="Google Shape;1227;p46"/>
          <p:cNvSpPr txBox="1">
            <a:spLocks noGrp="1"/>
          </p:cNvSpPr>
          <p:nvPr>
            <p:ph type="body" idx="1"/>
          </p:nvPr>
        </p:nvSpPr>
        <p:spPr>
          <a:xfrm>
            <a:off x="514350" y="1304925"/>
            <a:ext cx="6615655" cy="48402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solidFill>
                  <a:schemeClr val="dk1"/>
                </a:solidFill>
              </a:rPr>
              <a:t>Here are the key points about Data-Driven Testing (DDT):</a:t>
            </a:r>
            <a:endParaRPr/>
          </a:p>
          <a:p>
            <a:pPr marL="285750" lvl="1" indent="-285750" algn="l" rtl="0">
              <a:lnSpc>
                <a:spcPct val="100000"/>
              </a:lnSpc>
              <a:spcBef>
                <a:spcPts val="1200"/>
              </a:spcBef>
              <a:spcAft>
                <a:spcPts val="0"/>
              </a:spcAft>
              <a:buClr>
                <a:schemeClr val="dk1"/>
              </a:buClr>
              <a:buSzPts val="1800"/>
              <a:buChar char="⭲"/>
            </a:pPr>
            <a:r>
              <a:rPr lang="en-US"/>
              <a:t>Specifies test inputs and expected outputs externally.</a:t>
            </a:r>
            <a:endParaRPr/>
          </a:p>
          <a:p>
            <a:pPr marL="285750" lvl="1" indent="-285750" algn="l" rtl="0">
              <a:lnSpc>
                <a:spcPct val="100000"/>
              </a:lnSpc>
              <a:spcBef>
                <a:spcPts val="1200"/>
              </a:spcBef>
              <a:spcAft>
                <a:spcPts val="0"/>
              </a:spcAft>
              <a:buClr>
                <a:schemeClr val="dk1"/>
              </a:buClr>
              <a:buSzPts val="1800"/>
              <a:buChar char="⭲"/>
            </a:pPr>
            <a:r>
              <a:rPr lang="en-US"/>
              <a:t>Data source can be a database, spreadsheet, or other external sources.</a:t>
            </a:r>
            <a:endParaRPr/>
          </a:p>
          <a:p>
            <a:pPr marL="285750" lvl="1" indent="-285750" algn="l" rtl="0">
              <a:lnSpc>
                <a:spcPct val="100000"/>
              </a:lnSpc>
              <a:spcBef>
                <a:spcPts val="1200"/>
              </a:spcBef>
              <a:spcAft>
                <a:spcPts val="0"/>
              </a:spcAft>
              <a:buClr>
                <a:schemeClr val="dk1"/>
              </a:buClr>
              <a:buSzPts val="1800"/>
              <a:buChar char="⭲"/>
            </a:pPr>
            <a:r>
              <a:rPr lang="en-US"/>
              <a:t>Enables executing the same test script with multiple input datasets.</a:t>
            </a:r>
            <a:endParaRPr/>
          </a:p>
          <a:p>
            <a:pPr marL="285750" lvl="1" indent="-285750" algn="l" rtl="0">
              <a:lnSpc>
                <a:spcPct val="100000"/>
              </a:lnSpc>
              <a:spcBef>
                <a:spcPts val="1200"/>
              </a:spcBef>
              <a:spcAft>
                <a:spcPts val="0"/>
              </a:spcAft>
              <a:buClr>
                <a:schemeClr val="dk1"/>
              </a:buClr>
              <a:buSzPts val="1800"/>
              <a:buChar char="⭲"/>
            </a:pPr>
            <a:r>
              <a:rPr lang="en-US"/>
              <a:t>Consider project requirements and scenario complexity before implementing DDT for reusability, scalability, and maintainability.</a:t>
            </a:r>
            <a:endParaRPr/>
          </a:p>
          <a:p>
            <a:pPr marL="0" lvl="0" indent="0" algn="l" rtl="0">
              <a:lnSpc>
                <a:spcPct val="100000"/>
              </a:lnSpc>
              <a:spcBef>
                <a:spcPts val="1200"/>
              </a:spcBef>
              <a:spcAft>
                <a:spcPts val="0"/>
              </a:spcAft>
              <a:buClr>
                <a:schemeClr val="dk1"/>
              </a:buClr>
              <a:buSzPts val="1800"/>
              <a:buNone/>
            </a:pPr>
            <a:endParaRPr/>
          </a:p>
        </p:txBody>
      </p:sp>
      <p:pic>
        <p:nvPicPr>
          <p:cNvPr id="1228" name="Google Shape;1228;p46"/>
          <p:cNvPicPr preferRelativeResize="0"/>
          <p:nvPr/>
        </p:nvPicPr>
        <p:blipFill rotWithShape="1">
          <a:blip r:embed="rId3">
            <a:alphaModFix/>
          </a:blip>
          <a:srcRect l="8999" t="9620" r="12949" b="7830"/>
          <a:stretch/>
        </p:blipFill>
        <p:spPr>
          <a:xfrm>
            <a:off x="7183120" y="2997200"/>
            <a:ext cx="4084320" cy="287528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7"/>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2.5.2(b) Data Driven Testing Framework </a:t>
            </a:r>
            <a:endParaRPr/>
          </a:p>
        </p:txBody>
      </p:sp>
      <p:sp>
        <p:nvSpPr>
          <p:cNvPr id="1234" name="Google Shape;1234;p47"/>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A Data-Driven Testing Framework consists of the following components: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235" name="Google Shape;1235;p47"/>
          <p:cNvSpPr/>
          <p:nvPr/>
        </p:nvSpPr>
        <p:spPr>
          <a:xfrm>
            <a:off x="886220" y="2178503"/>
            <a:ext cx="1939554" cy="692296"/>
          </a:xfrm>
          <a:prstGeom prst="roundRect">
            <a:avLst>
              <a:gd name="adj" fmla="val 16667"/>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External Data Source</a:t>
            </a:r>
            <a:endParaRPr/>
          </a:p>
        </p:txBody>
      </p:sp>
      <p:sp>
        <p:nvSpPr>
          <p:cNvPr id="1236" name="Google Shape;1236;p47"/>
          <p:cNvSpPr/>
          <p:nvPr/>
        </p:nvSpPr>
        <p:spPr>
          <a:xfrm>
            <a:off x="886220" y="3417365"/>
            <a:ext cx="1939554" cy="2648155"/>
          </a:xfrm>
          <a:prstGeom prst="roundRect">
            <a:avLst>
              <a:gd name="adj" fmla="val 10381"/>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360363" marR="0" lvl="0" indent="-360363"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Contains steps to be executed.</a:t>
            </a:r>
            <a:endParaRPr/>
          </a:p>
          <a:p>
            <a:pPr marL="360363" marR="0" lvl="0" indent="-271463" algn="l" rtl="0">
              <a:lnSpc>
                <a:spcPct val="100000"/>
              </a:lnSpc>
              <a:spcBef>
                <a:spcPts val="0"/>
              </a:spcBef>
              <a:spcAft>
                <a:spcPts val="0"/>
              </a:spcAft>
              <a:buClr>
                <a:srgbClr val="000000"/>
              </a:buClr>
              <a:buSzPts val="1400"/>
              <a:buFont typeface="Noto Sans Symbols"/>
              <a:buNone/>
            </a:pPr>
            <a:endParaRPr sz="1400" b="0" i="0" u="none" strike="noStrike" cap="none">
              <a:solidFill>
                <a:schemeClr val="lt1"/>
              </a:solidFill>
              <a:latin typeface="Arial"/>
              <a:ea typeface="Arial"/>
              <a:cs typeface="Arial"/>
              <a:sym typeface="Arial"/>
            </a:endParaRPr>
          </a:p>
          <a:p>
            <a:pPr marL="360363" marR="0" lvl="0" indent="-360363"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Includes functionality to interact with the application</a:t>
            </a:r>
            <a:endParaRPr/>
          </a:p>
        </p:txBody>
      </p:sp>
      <p:sp>
        <p:nvSpPr>
          <p:cNvPr id="1237" name="Google Shape;1237;p47"/>
          <p:cNvSpPr/>
          <p:nvPr/>
        </p:nvSpPr>
        <p:spPr>
          <a:xfrm>
            <a:off x="3678186" y="2178503"/>
            <a:ext cx="1939554" cy="692296"/>
          </a:xfrm>
          <a:prstGeom prst="roundRect">
            <a:avLst>
              <a:gd name="adj" fmla="val 16667"/>
            </a:avLst>
          </a:prstGeom>
          <a:solidFill>
            <a:srgbClr val="30669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Test Script Logic</a:t>
            </a:r>
            <a:endParaRPr/>
          </a:p>
        </p:txBody>
      </p:sp>
      <p:sp>
        <p:nvSpPr>
          <p:cNvPr id="1238" name="Google Shape;1238;p47"/>
          <p:cNvSpPr/>
          <p:nvPr/>
        </p:nvSpPr>
        <p:spPr>
          <a:xfrm>
            <a:off x="3678186" y="3417365"/>
            <a:ext cx="1939554" cy="2648155"/>
          </a:xfrm>
          <a:prstGeom prst="roundRect">
            <a:avLst>
              <a:gd name="adj" fmla="val 7238"/>
            </a:avLst>
          </a:prstGeom>
          <a:solidFill>
            <a:srgbClr val="30669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Storage for input and the expected output</a:t>
            </a:r>
            <a:endParaRPr/>
          </a:p>
          <a:p>
            <a:pPr marL="285750" marR="0" lvl="0" indent="-196850" algn="l" rtl="0">
              <a:lnSpc>
                <a:spcPct val="100000"/>
              </a:lnSpc>
              <a:spcBef>
                <a:spcPts val="0"/>
              </a:spcBef>
              <a:spcAft>
                <a:spcPts val="0"/>
              </a:spcAft>
              <a:buClr>
                <a:srgbClr val="000000"/>
              </a:buClr>
              <a:buSzPts val="1400"/>
              <a:buFont typeface="Noto Sans Symbols"/>
              <a:buNone/>
            </a:pPr>
            <a:endParaRPr sz="14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Popular storage formats include Excel files, CSV files, and databases.</a:t>
            </a:r>
            <a:endParaRPr/>
          </a:p>
          <a:p>
            <a:pPr marL="285750" marR="0" lvl="0" indent="-196850" algn="l" rtl="0">
              <a:lnSpc>
                <a:spcPct val="100000"/>
              </a:lnSpc>
              <a:spcBef>
                <a:spcPts val="0"/>
              </a:spcBef>
              <a:spcAft>
                <a:spcPts val="0"/>
              </a:spcAft>
              <a:buClr>
                <a:srgbClr val="000000"/>
              </a:buClr>
              <a:buSzPts val="1400"/>
              <a:buFont typeface="Noto Sans Symbols"/>
              <a:buNone/>
            </a:pPr>
            <a:endParaRPr sz="1400" b="0" i="0" u="none" strike="noStrike" cap="none">
              <a:solidFill>
                <a:schemeClr val="lt1"/>
              </a:solidFill>
              <a:latin typeface="Arial"/>
              <a:ea typeface="Arial"/>
              <a:cs typeface="Arial"/>
              <a:sym typeface="Arial"/>
            </a:endParaRPr>
          </a:p>
        </p:txBody>
      </p:sp>
      <p:sp>
        <p:nvSpPr>
          <p:cNvPr id="1239" name="Google Shape;1239;p47"/>
          <p:cNvSpPr/>
          <p:nvPr/>
        </p:nvSpPr>
        <p:spPr>
          <a:xfrm>
            <a:off x="6470152" y="2144131"/>
            <a:ext cx="1939554" cy="726667"/>
          </a:xfrm>
          <a:prstGeom prst="roundRect">
            <a:avLst>
              <a:gd name="adj" fmla="val 16667"/>
            </a:avLst>
          </a:prstGeom>
          <a:solidFill>
            <a:srgbClr val="5B94CD"/>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Data Driver</a:t>
            </a:r>
            <a:endParaRPr/>
          </a:p>
        </p:txBody>
      </p:sp>
      <p:sp>
        <p:nvSpPr>
          <p:cNvPr id="1240" name="Google Shape;1240;p47"/>
          <p:cNvSpPr/>
          <p:nvPr/>
        </p:nvSpPr>
        <p:spPr>
          <a:xfrm>
            <a:off x="6470152" y="3417365"/>
            <a:ext cx="1939554" cy="2648155"/>
          </a:xfrm>
          <a:prstGeom prst="roundRect">
            <a:avLst>
              <a:gd name="adj" fmla="val 9333"/>
            </a:avLst>
          </a:prstGeom>
          <a:solidFill>
            <a:srgbClr val="5B94CD"/>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Read data from an external source.</a:t>
            </a:r>
            <a:endParaRPr/>
          </a:p>
          <a:p>
            <a:pPr marL="285750" marR="0" lvl="0" indent="-196850" algn="l" rtl="0">
              <a:lnSpc>
                <a:spcPct val="100000"/>
              </a:lnSpc>
              <a:spcBef>
                <a:spcPts val="0"/>
              </a:spcBef>
              <a:spcAft>
                <a:spcPts val="0"/>
              </a:spcAft>
              <a:buClr>
                <a:srgbClr val="000000"/>
              </a:buClr>
              <a:buSzPts val="1400"/>
              <a:buFont typeface="Noto Sans Symbols"/>
              <a:buNone/>
            </a:pPr>
            <a:endParaRPr sz="14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Data given as input to the test script</a:t>
            </a:r>
            <a:endParaRPr/>
          </a:p>
        </p:txBody>
      </p:sp>
      <p:sp>
        <p:nvSpPr>
          <p:cNvPr id="1241" name="Google Shape;1241;p47"/>
          <p:cNvSpPr/>
          <p:nvPr/>
        </p:nvSpPr>
        <p:spPr>
          <a:xfrm>
            <a:off x="9262118" y="2121749"/>
            <a:ext cx="1939554" cy="749050"/>
          </a:xfrm>
          <a:prstGeom prst="roundRect">
            <a:avLst>
              <a:gd name="adj" fmla="val 16667"/>
            </a:avLst>
          </a:prstGeom>
          <a:solidFill>
            <a:srgbClr val="2C96D8"/>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Execution Engine</a:t>
            </a:r>
            <a:endParaRPr/>
          </a:p>
        </p:txBody>
      </p:sp>
      <p:sp>
        <p:nvSpPr>
          <p:cNvPr id="1242" name="Google Shape;1242;p47"/>
          <p:cNvSpPr/>
          <p:nvPr/>
        </p:nvSpPr>
        <p:spPr>
          <a:xfrm>
            <a:off x="9262118" y="3417365"/>
            <a:ext cx="1939554" cy="2648155"/>
          </a:xfrm>
          <a:prstGeom prst="roundRect">
            <a:avLst>
              <a:gd name="adj" fmla="val 8809"/>
            </a:avLst>
          </a:prstGeom>
          <a:solidFill>
            <a:srgbClr val="2C96D8"/>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Orchestrates the execution of the test scripts with the datasets</a:t>
            </a:r>
            <a:endParaRPr/>
          </a:p>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Communicates with the data driver</a:t>
            </a:r>
            <a:endParaRPr/>
          </a:p>
          <a:p>
            <a:pPr marL="285750" marR="0" lvl="0" indent="-285750" algn="l" rtl="0">
              <a:lnSpc>
                <a:spcPct val="100000"/>
              </a:lnSpc>
              <a:spcBef>
                <a:spcPts val="0"/>
              </a:spcBef>
              <a:spcAft>
                <a:spcPts val="0"/>
              </a:spcAft>
              <a:buClr>
                <a:schemeClr val="lt1"/>
              </a:buClr>
              <a:buSzPts val="1400"/>
              <a:buFont typeface="Noto Sans Symbols"/>
              <a:buChar char="⭲"/>
            </a:pPr>
            <a:r>
              <a:rPr lang="en-US" sz="1400" b="0" i="0" u="none" strike="noStrike" cap="none">
                <a:solidFill>
                  <a:schemeClr val="lt1"/>
                </a:solidFill>
                <a:latin typeface="Arial"/>
                <a:ea typeface="Arial"/>
                <a:cs typeface="Arial"/>
                <a:sym typeface="Arial"/>
              </a:rPr>
              <a:t>Facilitates the execution of the test script.</a:t>
            </a:r>
            <a:endParaRPr/>
          </a:p>
        </p:txBody>
      </p:sp>
      <p:sp>
        <p:nvSpPr>
          <p:cNvPr id="1243" name="Google Shape;1243;p47"/>
          <p:cNvSpPr/>
          <p:nvPr/>
        </p:nvSpPr>
        <p:spPr>
          <a:xfrm rot="5400000">
            <a:off x="1639393" y="2906799"/>
            <a:ext cx="498724" cy="474562"/>
          </a:xfrm>
          <a:prstGeom prst="rightArrow">
            <a:avLst>
              <a:gd name="adj1" fmla="val 50000"/>
              <a:gd name="adj2" fmla="val 50000"/>
            </a:avLst>
          </a:prstGeom>
          <a:solidFill>
            <a:srgbClr val="A5A5A5"/>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44" name="Google Shape;1244;p47"/>
          <p:cNvSpPr/>
          <p:nvPr/>
        </p:nvSpPr>
        <p:spPr>
          <a:xfrm rot="5400000">
            <a:off x="4398601" y="2906801"/>
            <a:ext cx="498724" cy="474562"/>
          </a:xfrm>
          <a:prstGeom prst="rightArrow">
            <a:avLst>
              <a:gd name="adj1" fmla="val 50000"/>
              <a:gd name="adj2" fmla="val 50000"/>
            </a:avLst>
          </a:prstGeom>
          <a:solidFill>
            <a:srgbClr val="A5A5A5"/>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45" name="Google Shape;1245;p47"/>
          <p:cNvSpPr/>
          <p:nvPr/>
        </p:nvSpPr>
        <p:spPr>
          <a:xfrm rot="5400000">
            <a:off x="9982533" y="2906802"/>
            <a:ext cx="498724" cy="474562"/>
          </a:xfrm>
          <a:prstGeom prst="rightArrow">
            <a:avLst>
              <a:gd name="adj1" fmla="val 50000"/>
              <a:gd name="adj2" fmla="val 50000"/>
            </a:avLst>
          </a:prstGeom>
          <a:solidFill>
            <a:srgbClr val="A5A5A5"/>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46" name="Google Shape;1246;p47"/>
          <p:cNvSpPr/>
          <p:nvPr/>
        </p:nvSpPr>
        <p:spPr>
          <a:xfrm rot="5400000">
            <a:off x="7262601" y="2906803"/>
            <a:ext cx="498724" cy="474562"/>
          </a:xfrm>
          <a:prstGeom prst="rightArrow">
            <a:avLst>
              <a:gd name="adj1" fmla="val 50000"/>
              <a:gd name="adj2" fmla="val 50000"/>
            </a:avLst>
          </a:prstGeom>
          <a:solidFill>
            <a:srgbClr val="A5A5A5"/>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48"/>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2.5.2(c) Benefits and Limitations : DDT</a:t>
            </a:r>
            <a:endParaRPr/>
          </a:p>
        </p:txBody>
      </p:sp>
      <p:sp>
        <p:nvSpPr>
          <p:cNvPr id="1252" name="Google Shape;1252;p48"/>
          <p:cNvSpPr txBox="1">
            <a:spLocks noGrp="1"/>
          </p:cNvSpPr>
          <p:nvPr>
            <p:ph type="body" idx="1"/>
          </p:nvPr>
        </p:nvSpPr>
        <p:spPr>
          <a:xfrm>
            <a:off x="514350" y="1305000"/>
            <a:ext cx="5291100" cy="4840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benefits and drawbacks of DDT:</a:t>
            </a:r>
            <a:endParaRPr/>
          </a:p>
          <a:p>
            <a:pPr marL="0" lvl="0" indent="0" algn="l" rtl="0">
              <a:lnSpc>
                <a:spcPct val="100000"/>
              </a:lnSpc>
              <a:spcBef>
                <a:spcPts val="1200"/>
              </a:spcBef>
              <a:spcAft>
                <a:spcPts val="0"/>
              </a:spcAft>
              <a:buClr>
                <a:schemeClr val="dk1"/>
              </a:buClr>
              <a:buSzPts val="1800"/>
              <a:buNone/>
            </a:pPr>
            <a:endParaRPr/>
          </a:p>
        </p:txBody>
      </p:sp>
      <p:sp>
        <p:nvSpPr>
          <p:cNvPr id="1253" name="Google Shape;1253;p48"/>
          <p:cNvSpPr txBox="1"/>
          <p:nvPr/>
        </p:nvSpPr>
        <p:spPr>
          <a:xfrm>
            <a:off x="2165142" y="2868942"/>
            <a:ext cx="1839600" cy="6360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3200" b="0" i="0" u="none" strike="noStrike" cap="none">
              <a:solidFill>
                <a:schemeClr val="dk2"/>
              </a:solidFill>
              <a:latin typeface="Arial"/>
              <a:ea typeface="Arial"/>
              <a:cs typeface="Arial"/>
              <a:sym typeface="Arial"/>
            </a:endParaRPr>
          </a:p>
        </p:txBody>
      </p:sp>
      <p:grpSp>
        <p:nvGrpSpPr>
          <p:cNvPr id="1254" name="Google Shape;1254;p48"/>
          <p:cNvGrpSpPr/>
          <p:nvPr/>
        </p:nvGrpSpPr>
        <p:grpSpPr>
          <a:xfrm>
            <a:off x="2497206" y="2144131"/>
            <a:ext cx="6990646" cy="3554401"/>
            <a:chOff x="2154306" y="2144131"/>
            <a:chExt cx="6990646" cy="3554401"/>
          </a:xfrm>
        </p:grpSpPr>
        <p:sp>
          <p:nvSpPr>
            <p:cNvPr id="1255" name="Google Shape;1255;p48"/>
            <p:cNvSpPr/>
            <p:nvPr/>
          </p:nvSpPr>
          <p:spPr>
            <a:xfrm>
              <a:off x="2154306" y="2178503"/>
              <a:ext cx="2675891" cy="692296"/>
            </a:xfrm>
            <a:prstGeom prst="roundRect">
              <a:avLst>
                <a:gd name="adj" fmla="val 16667"/>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Benefits</a:t>
              </a:r>
              <a:endParaRPr/>
            </a:p>
          </p:txBody>
        </p:sp>
        <p:sp>
          <p:nvSpPr>
            <p:cNvPr id="1256" name="Google Shape;1256;p48"/>
            <p:cNvSpPr/>
            <p:nvPr/>
          </p:nvSpPr>
          <p:spPr>
            <a:xfrm>
              <a:off x="2154306" y="3050377"/>
              <a:ext cx="2675891" cy="2648155"/>
            </a:xfrm>
            <a:prstGeom prst="roundRect">
              <a:avLst>
                <a:gd name="adj" fmla="val 10381"/>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Reusability</a:t>
              </a:r>
              <a:endParaRPr/>
            </a:p>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Scalability</a:t>
              </a:r>
              <a:endParaRPr/>
            </a:p>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Maintainability</a:t>
              </a:r>
              <a:endParaRPr/>
            </a:p>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Test Coverage</a:t>
              </a:r>
              <a:endParaRPr/>
            </a:p>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Test Data Separation</a:t>
              </a:r>
              <a:endParaRPr/>
            </a:p>
          </p:txBody>
        </p:sp>
        <p:sp>
          <p:nvSpPr>
            <p:cNvPr id="1257" name="Google Shape;1257;p48"/>
            <p:cNvSpPr/>
            <p:nvPr/>
          </p:nvSpPr>
          <p:spPr>
            <a:xfrm>
              <a:off x="6470152" y="2144131"/>
              <a:ext cx="2674800" cy="726667"/>
            </a:xfrm>
            <a:prstGeom prst="roundRect">
              <a:avLst>
                <a:gd name="adj" fmla="val 16667"/>
              </a:avLst>
            </a:prstGeom>
            <a:solidFill>
              <a:srgbClr val="CA5E1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Limitations</a:t>
              </a:r>
              <a:endParaRPr/>
            </a:p>
          </p:txBody>
        </p:sp>
        <p:sp>
          <p:nvSpPr>
            <p:cNvPr id="1258" name="Google Shape;1258;p48"/>
            <p:cNvSpPr/>
            <p:nvPr/>
          </p:nvSpPr>
          <p:spPr>
            <a:xfrm>
              <a:off x="6470152" y="3050376"/>
              <a:ext cx="2674800" cy="2648155"/>
            </a:xfrm>
            <a:prstGeom prst="roundRect">
              <a:avLst>
                <a:gd name="adj" fmla="val 9333"/>
              </a:avLst>
            </a:prstGeom>
            <a:solidFill>
              <a:srgbClr val="CA5E1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Setup Overhead</a:t>
              </a:r>
              <a:endParaRPr/>
            </a:p>
            <a:p>
              <a:pPr marL="285750" marR="0" lvl="0" indent="-285750"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Limited Stateful Testing</a:t>
              </a:r>
              <a:endParaRPr/>
            </a:p>
            <a:p>
              <a:pPr marL="285750" marR="0" lvl="0" indent="-285750"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Poor Readability for Large Data Sets</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62"/>
        <p:cNvGrpSpPr/>
        <p:nvPr/>
      </p:nvGrpSpPr>
      <p:grpSpPr>
        <a:xfrm>
          <a:off x="0" y="0"/>
          <a:ext cx="0" cy="0"/>
          <a:chOff x="0" y="0"/>
          <a:chExt cx="0" cy="0"/>
        </a:xfrm>
      </p:grpSpPr>
      <p:sp>
        <p:nvSpPr>
          <p:cNvPr id="1263" name="Google Shape;1263;p49"/>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2.5.3(a) Keyword Driven Test Framework </a:t>
            </a:r>
            <a:endParaRPr/>
          </a:p>
        </p:txBody>
      </p:sp>
      <p:sp>
        <p:nvSpPr>
          <p:cNvPr id="1264" name="Google Shape;1264;p49"/>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key points about Keyword Driven Framework:</a:t>
            </a:r>
            <a:endParaRPr/>
          </a:p>
          <a:p>
            <a:pPr marL="285750" lvl="1" indent="-285750" algn="l" rtl="0">
              <a:lnSpc>
                <a:spcPct val="100000"/>
              </a:lnSpc>
              <a:spcBef>
                <a:spcPts val="1200"/>
              </a:spcBef>
              <a:spcAft>
                <a:spcPts val="0"/>
              </a:spcAft>
              <a:buClr>
                <a:schemeClr val="dk1"/>
              </a:buClr>
              <a:buSzPts val="1800"/>
              <a:buChar char="⭲"/>
            </a:pPr>
            <a:r>
              <a:rPr lang="en-US"/>
              <a:t>Also known as Table Driven or Action Word Testing framework.</a:t>
            </a:r>
            <a:endParaRPr/>
          </a:p>
          <a:p>
            <a:pPr marL="285750" lvl="1" indent="-285750" algn="l" rtl="0">
              <a:lnSpc>
                <a:spcPct val="100000"/>
              </a:lnSpc>
              <a:spcBef>
                <a:spcPts val="1200"/>
              </a:spcBef>
              <a:spcAft>
                <a:spcPts val="0"/>
              </a:spcAft>
              <a:buClr>
                <a:schemeClr val="dk1"/>
              </a:buClr>
              <a:buSzPts val="1800"/>
              <a:buChar char="⭲"/>
            </a:pPr>
            <a:r>
              <a:rPr lang="en-US"/>
              <a:t>Separates test design and execution processes.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r>
              <a:rPr lang="en-US"/>
              <a:t>Workflow:</a:t>
            </a:r>
            <a:endParaRPr/>
          </a:p>
          <a:p>
            <a:pPr marL="285750" lvl="1" indent="-285750" algn="l" rtl="0">
              <a:lnSpc>
                <a:spcPct val="100000"/>
              </a:lnSpc>
              <a:spcBef>
                <a:spcPts val="1200"/>
              </a:spcBef>
              <a:spcAft>
                <a:spcPts val="0"/>
              </a:spcAft>
              <a:buClr>
                <a:schemeClr val="dk1"/>
              </a:buClr>
              <a:buSzPts val="1800"/>
              <a:buChar char="⭲"/>
            </a:pPr>
            <a:r>
              <a:rPr lang="en-US"/>
              <a:t>Define keywords for test steps.</a:t>
            </a:r>
            <a:endParaRPr/>
          </a:p>
          <a:p>
            <a:pPr marL="285750" lvl="1" indent="-285750" algn="l" rtl="0">
              <a:lnSpc>
                <a:spcPct val="100000"/>
              </a:lnSpc>
              <a:spcBef>
                <a:spcPts val="1200"/>
              </a:spcBef>
              <a:spcAft>
                <a:spcPts val="0"/>
              </a:spcAft>
              <a:buClr>
                <a:schemeClr val="dk1"/>
              </a:buClr>
              <a:buSzPts val="1800"/>
              <a:buChar char="⭲"/>
            </a:pPr>
            <a:r>
              <a:rPr lang="en-US"/>
              <a:t>Associate keywords with scripts for specific actions.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pic>
        <p:nvPicPr>
          <p:cNvPr id="1265" name="Google Shape;1265;p49"/>
          <p:cNvPicPr preferRelativeResize="0"/>
          <p:nvPr/>
        </p:nvPicPr>
        <p:blipFill rotWithShape="1">
          <a:blip r:embed="rId3">
            <a:alphaModFix/>
          </a:blip>
          <a:srcRect/>
          <a:stretch/>
        </p:blipFill>
        <p:spPr>
          <a:xfrm>
            <a:off x="7482659" y="3116454"/>
            <a:ext cx="4176122" cy="291109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5"/>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2.1.1 Automation Scripting Language</a:t>
            </a:r>
            <a:endParaRPr/>
          </a:p>
        </p:txBody>
      </p:sp>
      <p:sp>
        <p:nvSpPr>
          <p:cNvPr id="760" name="Google Shape;760;p5"/>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The choice of scripting language for test automation depends on various factors, including:</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761" name="Google Shape;761;p5"/>
          <p:cNvSpPr txBox="1"/>
          <p:nvPr/>
        </p:nvSpPr>
        <p:spPr>
          <a:xfrm>
            <a:off x="487167" y="1108433"/>
            <a:ext cx="11167600" cy="3936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2133" b="0" i="0" u="none" strike="noStrike" cap="none">
              <a:solidFill>
                <a:schemeClr val="dk2"/>
              </a:solidFill>
              <a:latin typeface="Arial"/>
              <a:ea typeface="Arial"/>
              <a:cs typeface="Arial"/>
              <a:sym typeface="Arial"/>
            </a:endParaRPr>
          </a:p>
        </p:txBody>
      </p:sp>
      <p:pic>
        <p:nvPicPr>
          <p:cNvPr id="762" name="Google Shape;762;p5"/>
          <p:cNvPicPr preferRelativeResize="0"/>
          <p:nvPr/>
        </p:nvPicPr>
        <p:blipFill rotWithShape="1">
          <a:blip r:embed="rId3">
            <a:alphaModFix/>
          </a:blip>
          <a:srcRect/>
          <a:stretch/>
        </p:blipFill>
        <p:spPr>
          <a:xfrm>
            <a:off x="5651256" y="2378158"/>
            <a:ext cx="6471710" cy="3443873"/>
          </a:xfrm>
          <a:prstGeom prst="rect">
            <a:avLst/>
          </a:prstGeom>
          <a:noFill/>
          <a:ln>
            <a:noFill/>
          </a:ln>
        </p:spPr>
      </p:pic>
      <p:sp>
        <p:nvSpPr>
          <p:cNvPr id="763" name="Google Shape;763;p5"/>
          <p:cNvSpPr/>
          <p:nvPr/>
        </p:nvSpPr>
        <p:spPr>
          <a:xfrm>
            <a:off x="2361183" y="2103066"/>
            <a:ext cx="3283260" cy="991724"/>
          </a:xfrm>
          <a:custGeom>
            <a:avLst/>
            <a:gdLst/>
            <a:ahLst/>
            <a:cxnLst/>
            <a:rect l="l" t="t" r="r" b="b"/>
            <a:pathLst>
              <a:path w="991724" h="3283260" extrusionOk="0">
                <a:moveTo>
                  <a:pt x="991724" y="547222"/>
                </a:moveTo>
                <a:lnTo>
                  <a:pt x="991724" y="2736038"/>
                </a:lnTo>
                <a:cubicBezTo>
                  <a:pt x="991724" y="3038261"/>
                  <a:pt x="969371" y="3283260"/>
                  <a:pt x="941797" y="3283260"/>
                </a:cubicBezTo>
                <a:lnTo>
                  <a:pt x="0" y="3283260"/>
                </a:lnTo>
                <a:lnTo>
                  <a:pt x="0" y="3283260"/>
                </a:lnTo>
                <a:lnTo>
                  <a:pt x="0" y="0"/>
                </a:lnTo>
                <a:lnTo>
                  <a:pt x="0" y="0"/>
                </a:lnTo>
                <a:lnTo>
                  <a:pt x="941797" y="0"/>
                </a:lnTo>
                <a:cubicBezTo>
                  <a:pt x="969371" y="0"/>
                  <a:pt x="991724" y="244999"/>
                  <a:pt x="991724" y="547222"/>
                </a:cubicBezTo>
                <a:close/>
              </a:path>
            </a:pathLst>
          </a:cu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1" indent="0" algn="l" rtl="0">
              <a:lnSpc>
                <a:spcPct val="90000"/>
              </a:lnSpc>
              <a:spcBef>
                <a:spcPts val="0"/>
              </a:spcBef>
              <a:spcAft>
                <a:spcPts val="0"/>
              </a:spcAft>
              <a:buNone/>
            </a:pPr>
            <a:r>
              <a:rPr lang="en-US" sz="1900" b="0" i="0" u="none" strike="noStrike" cap="none">
                <a:solidFill>
                  <a:srgbClr val="252525"/>
                </a:solidFill>
                <a:latin typeface="Arial"/>
                <a:ea typeface="Arial"/>
                <a:cs typeface="Arial"/>
                <a:sym typeface="Arial"/>
              </a:rPr>
              <a:t>Some scripting languages are better suited for specific technologies.</a:t>
            </a:r>
            <a:endParaRPr sz="1900" b="0" i="0" u="none" strike="noStrike" cap="none">
              <a:solidFill>
                <a:schemeClr val="dk1"/>
              </a:solidFill>
              <a:latin typeface="Arial"/>
              <a:ea typeface="Arial"/>
              <a:cs typeface="Arial"/>
              <a:sym typeface="Arial"/>
            </a:endParaRPr>
          </a:p>
        </p:txBody>
      </p:sp>
      <p:sp>
        <p:nvSpPr>
          <p:cNvPr id="764" name="Google Shape;764;p5"/>
          <p:cNvSpPr/>
          <p:nvPr/>
        </p:nvSpPr>
        <p:spPr>
          <a:xfrm>
            <a:off x="514350" y="1979099"/>
            <a:ext cx="1846833" cy="1239655"/>
          </a:xfrm>
          <a:custGeom>
            <a:avLst/>
            <a:gdLst/>
            <a:ahLst/>
            <a:cxnLst/>
            <a:rect l="l" t="t" r="r" b="b"/>
            <a:pathLst>
              <a:path w="1846833" h="1239655" extrusionOk="0">
                <a:moveTo>
                  <a:pt x="0" y="206613"/>
                </a:moveTo>
                <a:cubicBezTo>
                  <a:pt x="0" y="92504"/>
                  <a:pt x="92504" y="0"/>
                  <a:pt x="206613" y="0"/>
                </a:cubicBezTo>
                <a:lnTo>
                  <a:pt x="1640220" y="0"/>
                </a:lnTo>
                <a:cubicBezTo>
                  <a:pt x="1754329" y="0"/>
                  <a:pt x="1846833" y="92504"/>
                  <a:pt x="1846833" y="206613"/>
                </a:cubicBezTo>
                <a:lnTo>
                  <a:pt x="1846833" y="1033042"/>
                </a:lnTo>
                <a:cubicBezTo>
                  <a:pt x="1846833" y="1147151"/>
                  <a:pt x="1754329" y="1239655"/>
                  <a:pt x="1640220" y="1239655"/>
                </a:cubicBezTo>
                <a:lnTo>
                  <a:pt x="206613" y="1239655"/>
                </a:lnTo>
                <a:cubicBezTo>
                  <a:pt x="92504" y="1239655"/>
                  <a:pt x="0" y="1147151"/>
                  <a:pt x="0" y="1033042"/>
                </a:cubicBezTo>
                <a:lnTo>
                  <a:pt x="0" y="206613"/>
                </a:lnTo>
                <a:close/>
              </a:path>
            </a:pathLst>
          </a:cu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1800" b="1" i="0" u="none" strike="noStrike" cap="none">
                <a:solidFill>
                  <a:schemeClr val="lt1"/>
                </a:solidFill>
                <a:latin typeface="Arial"/>
                <a:ea typeface="Arial"/>
                <a:cs typeface="Arial"/>
                <a:sym typeface="Arial"/>
              </a:rPr>
              <a:t>Application technology stack</a:t>
            </a:r>
            <a:endParaRPr sz="1800" b="1" i="0" u="none" strike="noStrike" cap="none">
              <a:solidFill>
                <a:schemeClr val="lt1"/>
              </a:solidFill>
              <a:latin typeface="Arial"/>
              <a:ea typeface="Arial"/>
              <a:cs typeface="Arial"/>
              <a:sym typeface="Arial"/>
            </a:endParaRPr>
          </a:p>
        </p:txBody>
      </p:sp>
      <p:sp>
        <p:nvSpPr>
          <p:cNvPr id="765" name="Google Shape;765;p5"/>
          <p:cNvSpPr/>
          <p:nvPr/>
        </p:nvSpPr>
        <p:spPr>
          <a:xfrm>
            <a:off x="2361183" y="3404703"/>
            <a:ext cx="3283260" cy="991724"/>
          </a:xfrm>
          <a:custGeom>
            <a:avLst/>
            <a:gdLst/>
            <a:ahLst/>
            <a:cxnLst/>
            <a:rect l="l" t="t" r="r" b="b"/>
            <a:pathLst>
              <a:path w="991724" h="3283260" extrusionOk="0">
                <a:moveTo>
                  <a:pt x="991724" y="547222"/>
                </a:moveTo>
                <a:lnTo>
                  <a:pt x="991724" y="2736038"/>
                </a:lnTo>
                <a:cubicBezTo>
                  <a:pt x="991724" y="3038261"/>
                  <a:pt x="969371" y="3283260"/>
                  <a:pt x="941797" y="3283260"/>
                </a:cubicBezTo>
                <a:lnTo>
                  <a:pt x="0" y="3283260"/>
                </a:lnTo>
                <a:lnTo>
                  <a:pt x="0" y="3283260"/>
                </a:lnTo>
                <a:lnTo>
                  <a:pt x="0" y="0"/>
                </a:lnTo>
                <a:lnTo>
                  <a:pt x="0" y="0"/>
                </a:lnTo>
                <a:lnTo>
                  <a:pt x="941797" y="0"/>
                </a:lnTo>
                <a:cubicBezTo>
                  <a:pt x="969371" y="0"/>
                  <a:pt x="991724" y="244999"/>
                  <a:pt x="991724" y="547222"/>
                </a:cubicBezTo>
                <a:close/>
              </a:path>
            </a:pathLst>
          </a:cu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1" indent="0" algn="l" rtl="0">
              <a:lnSpc>
                <a:spcPct val="90000"/>
              </a:lnSpc>
              <a:spcBef>
                <a:spcPts val="0"/>
              </a:spcBef>
              <a:spcAft>
                <a:spcPts val="0"/>
              </a:spcAft>
              <a:buNone/>
            </a:pPr>
            <a:r>
              <a:rPr lang="en-US" sz="1900" b="0" i="0" u="none" strike="noStrike" cap="none">
                <a:solidFill>
                  <a:srgbClr val="252525"/>
                </a:solidFill>
                <a:latin typeface="Arial"/>
                <a:ea typeface="Arial"/>
                <a:cs typeface="Arial"/>
                <a:sym typeface="Arial"/>
              </a:rPr>
              <a:t>A scripting language is compatible with testing frameworks.</a:t>
            </a:r>
            <a:endParaRPr sz="1900" b="0" i="0" u="none" strike="noStrike" cap="none">
              <a:solidFill>
                <a:schemeClr val="dk1"/>
              </a:solidFill>
              <a:latin typeface="Arial"/>
              <a:ea typeface="Arial"/>
              <a:cs typeface="Arial"/>
              <a:sym typeface="Arial"/>
            </a:endParaRPr>
          </a:p>
        </p:txBody>
      </p:sp>
      <p:sp>
        <p:nvSpPr>
          <p:cNvPr id="766" name="Google Shape;766;p5"/>
          <p:cNvSpPr/>
          <p:nvPr/>
        </p:nvSpPr>
        <p:spPr>
          <a:xfrm>
            <a:off x="514350" y="3280737"/>
            <a:ext cx="1846833" cy="1239655"/>
          </a:xfrm>
          <a:custGeom>
            <a:avLst/>
            <a:gdLst/>
            <a:ahLst/>
            <a:cxnLst/>
            <a:rect l="l" t="t" r="r" b="b"/>
            <a:pathLst>
              <a:path w="1846833" h="1239655" extrusionOk="0">
                <a:moveTo>
                  <a:pt x="0" y="206613"/>
                </a:moveTo>
                <a:cubicBezTo>
                  <a:pt x="0" y="92504"/>
                  <a:pt x="92504" y="0"/>
                  <a:pt x="206613" y="0"/>
                </a:cubicBezTo>
                <a:lnTo>
                  <a:pt x="1640220" y="0"/>
                </a:lnTo>
                <a:cubicBezTo>
                  <a:pt x="1754329" y="0"/>
                  <a:pt x="1846833" y="92504"/>
                  <a:pt x="1846833" y="206613"/>
                </a:cubicBezTo>
                <a:lnTo>
                  <a:pt x="1846833" y="1033042"/>
                </a:lnTo>
                <a:cubicBezTo>
                  <a:pt x="1846833" y="1147151"/>
                  <a:pt x="1754329" y="1239655"/>
                  <a:pt x="1640220" y="1239655"/>
                </a:cubicBezTo>
                <a:lnTo>
                  <a:pt x="206613" y="1239655"/>
                </a:lnTo>
                <a:cubicBezTo>
                  <a:pt x="92504" y="1239655"/>
                  <a:pt x="0" y="1147151"/>
                  <a:pt x="0" y="1033042"/>
                </a:cubicBezTo>
                <a:lnTo>
                  <a:pt x="0" y="206613"/>
                </a:lnTo>
                <a:close/>
              </a:path>
            </a:pathLst>
          </a:cu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1800" b="1" i="0" u="none" strike="noStrike" cap="none">
                <a:solidFill>
                  <a:schemeClr val="lt1"/>
                </a:solidFill>
                <a:latin typeface="Arial"/>
                <a:ea typeface="Arial"/>
                <a:cs typeface="Arial"/>
                <a:sym typeface="Arial"/>
              </a:rPr>
              <a:t>Testing tools or frameworks in use</a:t>
            </a:r>
            <a:endParaRPr sz="1800" b="1" i="0" u="none" strike="noStrike" cap="none">
              <a:solidFill>
                <a:schemeClr val="lt1"/>
              </a:solidFill>
              <a:latin typeface="Arial"/>
              <a:ea typeface="Arial"/>
              <a:cs typeface="Arial"/>
              <a:sym typeface="Arial"/>
            </a:endParaRPr>
          </a:p>
        </p:txBody>
      </p:sp>
      <p:sp>
        <p:nvSpPr>
          <p:cNvPr id="767" name="Google Shape;767;p5"/>
          <p:cNvSpPr/>
          <p:nvPr/>
        </p:nvSpPr>
        <p:spPr>
          <a:xfrm>
            <a:off x="2361183" y="4706341"/>
            <a:ext cx="3283260" cy="991725"/>
          </a:xfrm>
          <a:custGeom>
            <a:avLst/>
            <a:gdLst/>
            <a:ahLst/>
            <a:cxnLst/>
            <a:rect l="l" t="t" r="r" b="b"/>
            <a:pathLst>
              <a:path w="991724" h="3283260" extrusionOk="0">
                <a:moveTo>
                  <a:pt x="991724" y="547222"/>
                </a:moveTo>
                <a:lnTo>
                  <a:pt x="991724" y="2736038"/>
                </a:lnTo>
                <a:cubicBezTo>
                  <a:pt x="991724" y="3038261"/>
                  <a:pt x="969371" y="3283260"/>
                  <a:pt x="941797" y="3283260"/>
                </a:cubicBezTo>
                <a:lnTo>
                  <a:pt x="0" y="3283260"/>
                </a:lnTo>
                <a:lnTo>
                  <a:pt x="0" y="3283260"/>
                </a:lnTo>
                <a:lnTo>
                  <a:pt x="0" y="0"/>
                </a:lnTo>
                <a:lnTo>
                  <a:pt x="0" y="0"/>
                </a:lnTo>
                <a:lnTo>
                  <a:pt x="941797" y="0"/>
                </a:lnTo>
                <a:cubicBezTo>
                  <a:pt x="969371" y="0"/>
                  <a:pt x="991724" y="244999"/>
                  <a:pt x="991724" y="547222"/>
                </a:cubicBezTo>
                <a:close/>
              </a:path>
            </a:pathLst>
          </a:cu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1" indent="0" algn="l" rtl="0">
              <a:lnSpc>
                <a:spcPct val="90000"/>
              </a:lnSpc>
              <a:spcBef>
                <a:spcPts val="0"/>
              </a:spcBef>
              <a:spcAft>
                <a:spcPts val="0"/>
              </a:spcAft>
              <a:buNone/>
            </a:pPr>
            <a:r>
              <a:rPr lang="en-US" sz="1900" b="0" i="0" u="none" strike="noStrike" cap="none">
                <a:solidFill>
                  <a:srgbClr val="252525"/>
                </a:solidFill>
                <a:latin typeface="Arial"/>
                <a:ea typeface="Arial"/>
                <a:cs typeface="Arial"/>
                <a:sym typeface="Arial"/>
              </a:rPr>
              <a:t>speed up the learning curve and improve productivity.</a:t>
            </a:r>
            <a:endParaRPr sz="1900" b="0" i="0" u="none" strike="noStrike" cap="none">
              <a:solidFill>
                <a:schemeClr val="dk1"/>
              </a:solidFill>
              <a:latin typeface="Arial"/>
              <a:ea typeface="Arial"/>
              <a:cs typeface="Arial"/>
              <a:sym typeface="Arial"/>
            </a:endParaRPr>
          </a:p>
        </p:txBody>
      </p:sp>
      <p:sp>
        <p:nvSpPr>
          <p:cNvPr id="768" name="Google Shape;768;p5"/>
          <p:cNvSpPr/>
          <p:nvPr/>
        </p:nvSpPr>
        <p:spPr>
          <a:xfrm>
            <a:off x="514350" y="4582376"/>
            <a:ext cx="1846833" cy="1239655"/>
          </a:xfrm>
          <a:custGeom>
            <a:avLst/>
            <a:gdLst/>
            <a:ahLst/>
            <a:cxnLst/>
            <a:rect l="l" t="t" r="r" b="b"/>
            <a:pathLst>
              <a:path w="1846833" h="1239655" extrusionOk="0">
                <a:moveTo>
                  <a:pt x="0" y="206613"/>
                </a:moveTo>
                <a:cubicBezTo>
                  <a:pt x="0" y="92504"/>
                  <a:pt x="92504" y="0"/>
                  <a:pt x="206613" y="0"/>
                </a:cubicBezTo>
                <a:lnTo>
                  <a:pt x="1640220" y="0"/>
                </a:lnTo>
                <a:cubicBezTo>
                  <a:pt x="1754329" y="0"/>
                  <a:pt x="1846833" y="92504"/>
                  <a:pt x="1846833" y="206613"/>
                </a:cubicBezTo>
                <a:lnTo>
                  <a:pt x="1846833" y="1033042"/>
                </a:lnTo>
                <a:cubicBezTo>
                  <a:pt x="1846833" y="1147151"/>
                  <a:pt x="1754329" y="1239655"/>
                  <a:pt x="1640220" y="1239655"/>
                </a:cubicBezTo>
                <a:lnTo>
                  <a:pt x="206613" y="1239655"/>
                </a:lnTo>
                <a:cubicBezTo>
                  <a:pt x="92504" y="1239655"/>
                  <a:pt x="0" y="1147151"/>
                  <a:pt x="0" y="1033042"/>
                </a:cubicBezTo>
                <a:lnTo>
                  <a:pt x="0" y="206613"/>
                </a:lnTo>
                <a:close/>
              </a:path>
            </a:pathLst>
          </a:cu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1800" b="1" i="0" u="none" strike="noStrike" cap="none">
                <a:solidFill>
                  <a:schemeClr val="lt1"/>
                </a:solidFill>
                <a:latin typeface="Arial"/>
                <a:ea typeface="Arial"/>
                <a:cs typeface="Arial"/>
                <a:sym typeface="Arial"/>
              </a:rPr>
              <a:t>Skillsets and expertise of the testing team</a:t>
            </a:r>
            <a:endParaRPr sz="1800" b="1" i="0" u="none" strike="noStrike" cap="none">
              <a:solidFill>
                <a:schemeClr val="lt1"/>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269"/>
        <p:cNvGrpSpPr/>
        <p:nvPr/>
      </p:nvGrpSpPr>
      <p:grpSpPr>
        <a:xfrm>
          <a:off x="0" y="0"/>
          <a:ext cx="0" cy="0"/>
          <a:chOff x="0" y="0"/>
          <a:chExt cx="0" cy="0"/>
        </a:xfrm>
      </p:grpSpPr>
      <p:sp>
        <p:nvSpPr>
          <p:cNvPr id="1270" name="Google Shape;1270;p50"/>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2.5.3(b) Benefits and Limitations: Keyword Driven Test </a:t>
            </a:r>
            <a:endParaRPr/>
          </a:p>
        </p:txBody>
      </p:sp>
      <p:sp>
        <p:nvSpPr>
          <p:cNvPr id="1271" name="Google Shape;1271;p50"/>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benefits and drawbacks of Keyword Driven Testing:</a:t>
            </a:r>
            <a:endParaRPr/>
          </a:p>
          <a:p>
            <a:pPr marL="0" lvl="0" indent="0" algn="l" rtl="0">
              <a:lnSpc>
                <a:spcPct val="100000"/>
              </a:lnSpc>
              <a:spcBef>
                <a:spcPts val="1200"/>
              </a:spcBef>
              <a:spcAft>
                <a:spcPts val="0"/>
              </a:spcAft>
              <a:buClr>
                <a:schemeClr val="dk1"/>
              </a:buClr>
              <a:buSzPts val="1800"/>
              <a:buNone/>
            </a:pPr>
            <a:endParaRPr/>
          </a:p>
        </p:txBody>
      </p:sp>
      <p:sp>
        <p:nvSpPr>
          <p:cNvPr id="1272" name="Google Shape;1272;p50"/>
          <p:cNvSpPr txBox="1"/>
          <p:nvPr/>
        </p:nvSpPr>
        <p:spPr>
          <a:xfrm>
            <a:off x="613133" y="1599200"/>
            <a:ext cx="10173600" cy="4316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2400" b="0" i="0" u="none" strike="noStrike" cap="none">
              <a:solidFill>
                <a:schemeClr val="dk2"/>
              </a:solidFill>
              <a:latin typeface="Arial"/>
              <a:ea typeface="Arial"/>
              <a:cs typeface="Arial"/>
              <a:sym typeface="Arial"/>
            </a:endParaRPr>
          </a:p>
        </p:txBody>
      </p:sp>
      <p:grpSp>
        <p:nvGrpSpPr>
          <p:cNvPr id="1273" name="Google Shape;1273;p50"/>
          <p:cNvGrpSpPr/>
          <p:nvPr/>
        </p:nvGrpSpPr>
        <p:grpSpPr>
          <a:xfrm>
            <a:off x="2497206" y="2144131"/>
            <a:ext cx="6990646" cy="3554401"/>
            <a:chOff x="2154306" y="2144131"/>
            <a:chExt cx="6990646" cy="3554401"/>
          </a:xfrm>
        </p:grpSpPr>
        <p:sp>
          <p:nvSpPr>
            <p:cNvPr id="1274" name="Google Shape;1274;p50"/>
            <p:cNvSpPr/>
            <p:nvPr/>
          </p:nvSpPr>
          <p:spPr>
            <a:xfrm>
              <a:off x="2154306" y="2178503"/>
              <a:ext cx="2675891" cy="692296"/>
            </a:xfrm>
            <a:prstGeom prst="roundRect">
              <a:avLst>
                <a:gd name="adj" fmla="val 16667"/>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Benefits</a:t>
              </a:r>
              <a:endParaRPr/>
            </a:p>
          </p:txBody>
        </p:sp>
        <p:sp>
          <p:nvSpPr>
            <p:cNvPr id="1275" name="Google Shape;1275;p50"/>
            <p:cNvSpPr/>
            <p:nvPr/>
          </p:nvSpPr>
          <p:spPr>
            <a:xfrm>
              <a:off x="2154306" y="3050377"/>
              <a:ext cx="2675891" cy="2648155"/>
            </a:xfrm>
            <a:prstGeom prst="roundRect">
              <a:avLst>
                <a:gd name="adj" fmla="val 10381"/>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Separation of Concerns</a:t>
              </a:r>
              <a:endParaRPr/>
            </a:p>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Reusability</a:t>
              </a:r>
              <a:endParaRPr/>
            </a:p>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Ease of Maintenance</a:t>
              </a:r>
              <a:endParaRPr/>
            </a:p>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Scalability</a:t>
              </a:r>
              <a:endParaRPr/>
            </a:p>
          </p:txBody>
        </p:sp>
        <p:sp>
          <p:nvSpPr>
            <p:cNvPr id="1276" name="Google Shape;1276;p50"/>
            <p:cNvSpPr/>
            <p:nvPr/>
          </p:nvSpPr>
          <p:spPr>
            <a:xfrm>
              <a:off x="6470152" y="2144131"/>
              <a:ext cx="2674800" cy="726667"/>
            </a:xfrm>
            <a:prstGeom prst="roundRect">
              <a:avLst>
                <a:gd name="adj" fmla="val 16667"/>
              </a:avLst>
            </a:prstGeom>
            <a:solidFill>
              <a:srgbClr val="CA5E1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Limitations</a:t>
              </a:r>
              <a:endParaRPr/>
            </a:p>
          </p:txBody>
        </p:sp>
        <p:sp>
          <p:nvSpPr>
            <p:cNvPr id="1277" name="Google Shape;1277;p50"/>
            <p:cNvSpPr/>
            <p:nvPr/>
          </p:nvSpPr>
          <p:spPr>
            <a:xfrm>
              <a:off x="6470152" y="3050376"/>
              <a:ext cx="2674800" cy="2648155"/>
            </a:xfrm>
            <a:prstGeom prst="roundRect">
              <a:avLst>
                <a:gd name="adj" fmla="val 9333"/>
              </a:avLst>
            </a:prstGeom>
            <a:solidFill>
              <a:srgbClr val="CA5E1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Repository Maintenance</a:t>
              </a:r>
              <a:endParaRPr/>
            </a:p>
            <a:p>
              <a:pPr marL="285750" marR="0" lvl="0" indent="-285750"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Limitation For Complex Scenarios</a:t>
              </a:r>
              <a:endParaRPr/>
            </a:p>
            <a:p>
              <a:pPr marL="285750" marR="0" lvl="0" indent="-285750"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Debugging Challenges</a:t>
              </a:r>
              <a:endParaRPr/>
            </a:p>
            <a:p>
              <a:pPr marL="285750" marR="0" lvl="0" indent="-285750"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Limited Control for Designers</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281"/>
        <p:cNvGrpSpPr/>
        <p:nvPr/>
      </p:nvGrpSpPr>
      <p:grpSpPr>
        <a:xfrm>
          <a:off x="0" y="0"/>
          <a:ext cx="0" cy="0"/>
          <a:chOff x="0" y="0"/>
          <a:chExt cx="0" cy="0"/>
        </a:xfrm>
      </p:grpSpPr>
      <p:sp>
        <p:nvSpPr>
          <p:cNvPr id="1282" name="Google Shape;1282;p51"/>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2.5.4(a) Hybrid Driven Test Framework </a:t>
            </a:r>
            <a:endParaRPr/>
          </a:p>
        </p:txBody>
      </p:sp>
      <p:sp>
        <p:nvSpPr>
          <p:cNvPr id="1283" name="Google Shape;1283;p51"/>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key points about Keyword Driven Framework:</a:t>
            </a:r>
            <a:endParaRPr/>
          </a:p>
          <a:p>
            <a:pPr marL="285750" lvl="1" indent="-285750" algn="l" rtl="0">
              <a:lnSpc>
                <a:spcPct val="100000"/>
              </a:lnSpc>
              <a:spcBef>
                <a:spcPts val="1200"/>
              </a:spcBef>
              <a:spcAft>
                <a:spcPts val="0"/>
              </a:spcAft>
              <a:buClr>
                <a:schemeClr val="dk1"/>
              </a:buClr>
              <a:buSzPts val="1800"/>
              <a:buChar char="⭲"/>
            </a:pPr>
            <a:r>
              <a:rPr lang="en-US"/>
              <a:t>Combination of different test automation frameworks.</a:t>
            </a:r>
            <a:endParaRPr/>
          </a:p>
          <a:p>
            <a:pPr marL="285750" lvl="1" indent="-285750" algn="l" rtl="0">
              <a:lnSpc>
                <a:spcPct val="100000"/>
              </a:lnSpc>
              <a:spcBef>
                <a:spcPts val="1200"/>
              </a:spcBef>
              <a:spcAft>
                <a:spcPts val="0"/>
              </a:spcAft>
              <a:buClr>
                <a:schemeClr val="dk1"/>
              </a:buClr>
              <a:buSzPts val="1800"/>
              <a:buChar char="⭲"/>
            </a:pPr>
            <a:r>
              <a:rPr lang="en-US"/>
              <a:t>Integrates elements from both data-driven and keyword-driven frameworks.</a:t>
            </a:r>
            <a:endParaRPr/>
          </a:p>
          <a:p>
            <a:pPr marL="285750" lvl="1" indent="-285750" algn="l" rtl="0">
              <a:lnSpc>
                <a:spcPct val="100000"/>
              </a:lnSpc>
              <a:spcBef>
                <a:spcPts val="1200"/>
              </a:spcBef>
              <a:spcAft>
                <a:spcPts val="0"/>
              </a:spcAft>
              <a:buClr>
                <a:schemeClr val="dk1"/>
              </a:buClr>
              <a:buSzPts val="1800"/>
              <a:buChar char="⭲"/>
            </a:pPr>
            <a:r>
              <a:rPr lang="en-US"/>
              <a:t>Leverages strengths for flexibility and scalability.</a:t>
            </a:r>
            <a:endParaRPr/>
          </a:p>
          <a:p>
            <a:pPr marL="285750" lvl="1" indent="-285750" algn="l" rtl="0">
              <a:lnSpc>
                <a:spcPct val="100000"/>
              </a:lnSpc>
              <a:spcBef>
                <a:spcPts val="1200"/>
              </a:spcBef>
              <a:spcAft>
                <a:spcPts val="0"/>
              </a:spcAft>
              <a:buClr>
                <a:schemeClr val="dk1"/>
              </a:buClr>
              <a:buSzPts val="1800"/>
              <a:buChar char="⭲"/>
            </a:pPr>
            <a:r>
              <a:rPr lang="en-US"/>
              <a:t>Maintains a balance between flexibility, maintainability, and simplicity.</a:t>
            </a:r>
            <a:endParaRPr/>
          </a:p>
          <a:p>
            <a:pPr marL="285750" lvl="1" indent="-285750" algn="l" rtl="0">
              <a:lnSpc>
                <a:spcPct val="100000"/>
              </a:lnSpc>
              <a:spcBef>
                <a:spcPts val="1200"/>
              </a:spcBef>
              <a:spcAft>
                <a:spcPts val="0"/>
              </a:spcAft>
              <a:buClr>
                <a:schemeClr val="dk1"/>
              </a:buClr>
              <a:buSzPts val="1800"/>
              <a:buChar char="⭲"/>
            </a:pPr>
            <a:r>
              <a:rPr lang="en-US"/>
              <a:t>Considers the skills and expertise of the testing team.</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grpSp>
        <p:nvGrpSpPr>
          <p:cNvPr id="1284" name="Google Shape;1284;p51"/>
          <p:cNvGrpSpPr/>
          <p:nvPr/>
        </p:nvGrpSpPr>
        <p:grpSpPr>
          <a:xfrm>
            <a:off x="6230707" y="3866794"/>
            <a:ext cx="5482710" cy="2279029"/>
            <a:chOff x="5509347" y="3866794"/>
            <a:chExt cx="5482710" cy="2279029"/>
          </a:xfrm>
        </p:grpSpPr>
        <p:sp>
          <p:nvSpPr>
            <p:cNvPr id="1285" name="Google Shape;1285;p51"/>
            <p:cNvSpPr/>
            <p:nvPr/>
          </p:nvSpPr>
          <p:spPr>
            <a:xfrm>
              <a:off x="7404882" y="3866794"/>
              <a:ext cx="1691640" cy="685800"/>
            </a:xfrm>
            <a:prstGeom prst="roundRect">
              <a:avLst>
                <a:gd name="adj" fmla="val 16667"/>
              </a:avLst>
            </a:prstGeom>
            <a:solidFill>
              <a:srgbClr val="27527D"/>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Selenium Framework</a:t>
              </a:r>
              <a:endParaRPr/>
            </a:p>
          </p:txBody>
        </p:sp>
        <p:sp>
          <p:nvSpPr>
            <p:cNvPr id="1286" name="Google Shape;1286;p51"/>
            <p:cNvSpPr/>
            <p:nvPr/>
          </p:nvSpPr>
          <p:spPr>
            <a:xfrm>
              <a:off x="5509347" y="5460023"/>
              <a:ext cx="1691640" cy="685800"/>
            </a:xfrm>
            <a:prstGeom prst="roundRect">
              <a:avLst>
                <a:gd name="adj" fmla="val 16667"/>
              </a:avLst>
            </a:prstGeom>
            <a:solidFill>
              <a:srgbClr val="00B0F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Data Driven Framework</a:t>
              </a:r>
              <a:endParaRPr/>
            </a:p>
          </p:txBody>
        </p:sp>
        <p:sp>
          <p:nvSpPr>
            <p:cNvPr id="1287" name="Google Shape;1287;p51"/>
            <p:cNvSpPr/>
            <p:nvPr/>
          </p:nvSpPr>
          <p:spPr>
            <a:xfrm>
              <a:off x="9300417" y="5436021"/>
              <a:ext cx="1691640" cy="685800"/>
            </a:xfrm>
            <a:prstGeom prst="roundRect">
              <a:avLst>
                <a:gd name="adj" fmla="val 16667"/>
              </a:avLst>
            </a:prstGeom>
            <a:solidFill>
              <a:srgbClr val="00B0F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Keyword Driven Framework</a:t>
              </a:r>
              <a:endParaRPr/>
            </a:p>
          </p:txBody>
        </p:sp>
        <p:sp>
          <p:nvSpPr>
            <p:cNvPr id="1288" name="Google Shape;1288;p51"/>
            <p:cNvSpPr/>
            <p:nvPr/>
          </p:nvSpPr>
          <p:spPr>
            <a:xfrm>
              <a:off x="7271444" y="5470311"/>
              <a:ext cx="1958516" cy="617220"/>
            </a:xfrm>
            <a:prstGeom prst="leftRightArrow">
              <a:avLst>
                <a:gd name="adj1" fmla="val 72222"/>
                <a:gd name="adj2" fmla="val 50000"/>
              </a:avLst>
            </a:prstGeom>
            <a:solidFill>
              <a:srgbClr val="92D05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lt1"/>
                  </a:solidFill>
                  <a:latin typeface="Arial"/>
                  <a:ea typeface="Arial"/>
                  <a:cs typeface="Arial"/>
                  <a:sym typeface="Arial"/>
                </a:rPr>
                <a:t> Hybrid Framework</a:t>
              </a:r>
              <a:endParaRPr/>
            </a:p>
          </p:txBody>
        </p:sp>
        <p:sp>
          <p:nvSpPr>
            <p:cNvPr id="1289" name="Google Shape;1289;p51"/>
            <p:cNvSpPr/>
            <p:nvPr/>
          </p:nvSpPr>
          <p:spPr>
            <a:xfrm>
              <a:off x="8083062" y="4562881"/>
              <a:ext cx="335280" cy="968477"/>
            </a:xfrm>
            <a:prstGeom prst="downArrow">
              <a:avLst>
                <a:gd name="adj1" fmla="val 50000"/>
                <a:gd name="adj2" fmla="val 50000"/>
              </a:avLst>
            </a:prstGeom>
            <a:solidFill>
              <a:srgbClr val="7F7F7F"/>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90" name="Google Shape;1290;p51"/>
            <p:cNvSpPr/>
            <p:nvPr/>
          </p:nvSpPr>
          <p:spPr>
            <a:xfrm rot="-2477912">
              <a:off x="9125408" y="4519795"/>
              <a:ext cx="335280" cy="955155"/>
            </a:xfrm>
            <a:prstGeom prst="downArrow">
              <a:avLst>
                <a:gd name="adj1" fmla="val 50000"/>
                <a:gd name="adj2" fmla="val 50000"/>
              </a:avLst>
            </a:prstGeom>
            <a:solidFill>
              <a:srgbClr val="7F7F7F"/>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291" name="Google Shape;1291;p51"/>
            <p:cNvSpPr/>
            <p:nvPr/>
          </p:nvSpPr>
          <p:spPr>
            <a:xfrm rot="2377954">
              <a:off x="7001744" y="4581596"/>
              <a:ext cx="335280" cy="871674"/>
            </a:xfrm>
            <a:prstGeom prst="downArrow">
              <a:avLst>
                <a:gd name="adj1" fmla="val 50000"/>
                <a:gd name="adj2" fmla="val 50000"/>
              </a:avLst>
            </a:prstGeom>
            <a:solidFill>
              <a:srgbClr val="7F7F7F"/>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52"/>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2.5.4(b) Benefits : Hybrid Driven Test </a:t>
            </a:r>
            <a:endParaRPr/>
          </a:p>
        </p:txBody>
      </p:sp>
      <p:sp>
        <p:nvSpPr>
          <p:cNvPr id="1297" name="Google Shape;1297;p52"/>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benefits and drawbacks of Hybrid Driven Testing:</a:t>
            </a:r>
            <a:endParaRPr/>
          </a:p>
          <a:p>
            <a:pPr marL="0" lvl="0" indent="0" algn="l" rtl="0">
              <a:lnSpc>
                <a:spcPct val="100000"/>
              </a:lnSpc>
              <a:spcBef>
                <a:spcPts val="1200"/>
              </a:spcBef>
              <a:spcAft>
                <a:spcPts val="0"/>
              </a:spcAft>
              <a:buClr>
                <a:schemeClr val="dk1"/>
              </a:buClr>
              <a:buSzPts val="1800"/>
              <a:buNone/>
            </a:pPr>
            <a:endParaRPr/>
          </a:p>
        </p:txBody>
      </p:sp>
      <p:sp>
        <p:nvSpPr>
          <p:cNvPr id="1298" name="Google Shape;1298;p52"/>
          <p:cNvSpPr txBox="1"/>
          <p:nvPr/>
        </p:nvSpPr>
        <p:spPr>
          <a:xfrm>
            <a:off x="613133" y="1599200"/>
            <a:ext cx="10173600" cy="4316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2400" b="0" i="0" u="none" strike="noStrike" cap="none">
              <a:solidFill>
                <a:schemeClr val="dk2"/>
              </a:solidFill>
              <a:latin typeface="Arial"/>
              <a:ea typeface="Arial"/>
              <a:cs typeface="Arial"/>
              <a:sym typeface="Arial"/>
            </a:endParaRPr>
          </a:p>
        </p:txBody>
      </p:sp>
      <p:grpSp>
        <p:nvGrpSpPr>
          <p:cNvPr id="1299" name="Google Shape;1299;p52"/>
          <p:cNvGrpSpPr/>
          <p:nvPr/>
        </p:nvGrpSpPr>
        <p:grpSpPr>
          <a:xfrm>
            <a:off x="2497206" y="2144131"/>
            <a:ext cx="6990646" cy="3554401"/>
            <a:chOff x="2154306" y="2144131"/>
            <a:chExt cx="6990646" cy="3554401"/>
          </a:xfrm>
        </p:grpSpPr>
        <p:sp>
          <p:nvSpPr>
            <p:cNvPr id="1300" name="Google Shape;1300;p52"/>
            <p:cNvSpPr/>
            <p:nvPr/>
          </p:nvSpPr>
          <p:spPr>
            <a:xfrm>
              <a:off x="2154306" y="2178503"/>
              <a:ext cx="2675891" cy="692296"/>
            </a:xfrm>
            <a:prstGeom prst="roundRect">
              <a:avLst>
                <a:gd name="adj" fmla="val 16667"/>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Benefits</a:t>
              </a:r>
              <a:endParaRPr/>
            </a:p>
          </p:txBody>
        </p:sp>
        <p:sp>
          <p:nvSpPr>
            <p:cNvPr id="1301" name="Google Shape;1301;p52"/>
            <p:cNvSpPr/>
            <p:nvPr/>
          </p:nvSpPr>
          <p:spPr>
            <a:xfrm>
              <a:off x="2154306" y="3050377"/>
              <a:ext cx="2675891" cy="2648155"/>
            </a:xfrm>
            <a:prstGeom prst="roundRect">
              <a:avLst>
                <a:gd name="adj" fmla="val 10381"/>
              </a:avLst>
            </a:prstGeom>
            <a:solidFill>
              <a:srgbClr val="1E4062"/>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Data-Driven Testing</a:t>
              </a:r>
              <a:endParaRPr/>
            </a:p>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Keyword-Driven Testing</a:t>
              </a:r>
              <a:endParaRPr/>
            </a:p>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Improved Test Coverage</a:t>
              </a:r>
              <a:endParaRPr/>
            </a:p>
            <a:p>
              <a:pPr marL="360363" marR="0" lvl="0" indent="-360363"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Integration with External Tools</a:t>
              </a:r>
              <a:endParaRPr/>
            </a:p>
          </p:txBody>
        </p:sp>
        <p:sp>
          <p:nvSpPr>
            <p:cNvPr id="1302" name="Google Shape;1302;p52"/>
            <p:cNvSpPr/>
            <p:nvPr/>
          </p:nvSpPr>
          <p:spPr>
            <a:xfrm>
              <a:off x="6470152" y="2144131"/>
              <a:ext cx="2674800" cy="726667"/>
            </a:xfrm>
            <a:prstGeom prst="roundRect">
              <a:avLst>
                <a:gd name="adj" fmla="val 16667"/>
              </a:avLst>
            </a:prstGeom>
            <a:solidFill>
              <a:srgbClr val="CA5E1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Limitations</a:t>
              </a:r>
              <a:endParaRPr/>
            </a:p>
          </p:txBody>
        </p:sp>
        <p:sp>
          <p:nvSpPr>
            <p:cNvPr id="1303" name="Google Shape;1303;p52"/>
            <p:cNvSpPr/>
            <p:nvPr/>
          </p:nvSpPr>
          <p:spPr>
            <a:xfrm>
              <a:off x="6470152" y="3050376"/>
              <a:ext cx="2674800" cy="2648155"/>
            </a:xfrm>
            <a:prstGeom prst="roundRect">
              <a:avLst>
                <a:gd name="adj" fmla="val 9333"/>
              </a:avLst>
            </a:prstGeom>
            <a:solidFill>
              <a:srgbClr val="CA5E1C"/>
            </a:solidFill>
            <a:ln w="38100" cap="flat" cmpd="sng">
              <a:solidFill>
                <a:schemeClr val="l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285750" marR="0" lvl="0" indent="-285750"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Complex Implementation</a:t>
              </a:r>
              <a:endParaRPr/>
            </a:p>
            <a:p>
              <a:pPr marL="285750" marR="0" lvl="0" indent="-285750"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Difficult Maintenance</a:t>
              </a:r>
              <a:endParaRPr/>
            </a:p>
            <a:p>
              <a:pPr marL="285750" marR="0" lvl="0" indent="-285750"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External Tools Dependency</a:t>
              </a:r>
              <a:endParaRPr/>
            </a:p>
            <a:p>
              <a:pPr marL="285750" marR="0" lvl="0" indent="-285750" algn="l" rtl="0">
                <a:lnSpc>
                  <a:spcPct val="100000"/>
                </a:lnSpc>
                <a:spcBef>
                  <a:spcPts val="0"/>
                </a:spcBef>
                <a:spcAft>
                  <a:spcPts val="0"/>
                </a:spcAft>
                <a:buClr>
                  <a:schemeClr val="lt1"/>
                </a:buClr>
                <a:buSzPts val="1800"/>
                <a:buFont typeface="Noto Sans Symbols"/>
                <a:buChar char="⭲"/>
              </a:pPr>
              <a:r>
                <a:rPr lang="en-US" sz="1800" b="0" i="0" u="none" strike="noStrike" cap="none">
                  <a:solidFill>
                    <a:schemeClr val="lt1"/>
                  </a:solidFill>
                  <a:latin typeface="Arial"/>
                  <a:ea typeface="Arial"/>
                  <a:cs typeface="Arial"/>
                  <a:sym typeface="Arial"/>
                </a:rPr>
                <a:t>Overhead of Customization</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1308" name="Google Shape;1308;p53"/>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2.5.5 Developing hybrid framework for web application</a:t>
            </a:r>
            <a:endParaRPr/>
          </a:p>
        </p:txBody>
      </p:sp>
      <p:sp>
        <p:nvSpPr>
          <p:cNvPr id="1309" name="Google Shape;1309;p53"/>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steps for developing a hybrid framework for web applications: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310" name="Google Shape;1310;p53"/>
          <p:cNvSpPr/>
          <p:nvPr/>
        </p:nvSpPr>
        <p:spPr>
          <a:xfrm>
            <a:off x="338617" y="2413504"/>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01</a:t>
            </a:r>
            <a:endParaRPr sz="2400" b="1" i="0" u="none" strike="noStrike" cap="none">
              <a:solidFill>
                <a:schemeClr val="lt1"/>
              </a:solidFill>
              <a:latin typeface="Arial"/>
              <a:ea typeface="Arial"/>
              <a:cs typeface="Arial"/>
              <a:sym typeface="Arial"/>
            </a:endParaRPr>
          </a:p>
        </p:txBody>
      </p:sp>
      <p:sp>
        <p:nvSpPr>
          <p:cNvPr id="1311" name="Google Shape;1311;p53"/>
          <p:cNvSpPr/>
          <p:nvPr/>
        </p:nvSpPr>
        <p:spPr>
          <a:xfrm>
            <a:off x="1433625" y="2109100"/>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Define Objectives:</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Clearly define objectives for the web application and identify the types of tests that need to be performed.</a:t>
            </a:r>
            <a:endParaRPr/>
          </a:p>
        </p:txBody>
      </p:sp>
      <p:sp>
        <p:nvSpPr>
          <p:cNvPr id="1312" name="Google Shape;1312;p53"/>
          <p:cNvSpPr/>
          <p:nvPr/>
        </p:nvSpPr>
        <p:spPr>
          <a:xfrm>
            <a:off x="338617" y="4469718"/>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02</a:t>
            </a:r>
            <a:endParaRPr sz="2400" b="1" i="0" u="none" strike="noStrike" cap="none">
              <a:solidFill>
                <a:schemeClr val="lt1"/>
              </a:solidFill>
              <a:latin typeface="Arial"/>
              <a:ea typeface="Arial"/>
              <a:cs typeface="Arial"/>
              <a:sym typeface="Arial"/>
            </a:endParaRPr>
          </a:p>
        </p:txBody>
      </p:sp>
      <p:sp>
        <p:nvSpPr>
          <p:cNvPr id="1313" name="Google Shape;1313;p53"/>
          <p:cNvSpPr/>
          <p:nvPr/>
        </p:nvSpPr>
        <p:spPr>
          <a:xfrm>
            <a:off x="1433625" y="4165314"/>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a:ea typeface="Arial"/>
                <a:cs typeface="Arial"/>
                <a:sym typeface="Arial"/>
              </a:rPr>
              <a:t>Tools Selection:</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a:ea typeface="Arial"/>
                <a:cs typeface="Arial"/>
                <a:sym typeface="Arial"/>
              </a:rPr>
              <a:t>Choose the right tool, framework, and language, like Selenium WebDriver for browser automation.</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54"/>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2.5.5 Developing hybrid framework for web application Contd..</a:t>
            </a:r>
            <a:endParaRPr/>
          </a:p>
        </p:txBody>
      </p:sp>
      <p:sp>
        <p:nvSpPr>
          <p:cNvPr id="1319" name="Google Shape;1319;p54"/>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steps for developing a hybrid framework for web applications: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320" name="Google Shape;1320;p54"/>
          <p:cNvSpPr txBox="1"/>
          <p:nvPr/>
        </p:nvSpPr>
        <p:spPr>
          <a:xfrm>
            <a:off x="331833" y="1759967"/>
            <a:ext cx="11326800" cy="4644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2400" b="0" i="0" u="none" strike="noStrike" cap="none">
              <a:solidFill>
                <a:schemeClr val="dk2"/>
              </a:solidFill>
              <a:latin typeface="Arial"/>
              <a:ea typeface="Arial"/>
              <a:cs typeface="Arial"/>
              <a:sym typeface="Arial"/>
            </a:endParaRPr>
          </a:p>
        </p:txBody>
      </p:sp>
      <p:sp>
        <p:nvSpPr>
          <p:cNvPr id="1321" name="Google Shape;1321;p54"/>
          <p:cNvSpPr/>
          <p:nvPr/>
        </p:nvSpPr>
        <p:spPr>
          <a:xfrm>
            <a:off x="338617" y="2413504"/>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03</a:t>
            </a:r>
            <a:endParaRPr sz="2400" b="1" i="0" u="none" strike="noStrike" cap="none">
              <a:solidFill>
                <a:schemeClr val="lt1"/>
              </a:solidFill>
              <a:latin typeface="Arial"/>
              <a:ea typeface="Arial"/>
              <a:cs typeface="Arial"/>
              <a:sym typeface="Arial"/>
            </a:endParaRPr>
          </a:p>
        </p:txBody>
      </p:sp>
      <p:sp>
        <p:nvSpPr>
          <p:cNvPr id="1322" name="Google Shape;1322;p54"/>
          <p:cNvSpPr/>
          <p:nvPr/>
        </p:nvSpPr>
        <p:spPr>
          <a:xfrm>
            <a:off x="1433625" y="2109100"/>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Design Architecture:</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Create a modular and scalable architecture with components like test scripts, drivers, configs, and reusable libraries.</a:t>
            </a:r>
            <a:endParaRPr/>
          </a:p>
        </p:txBody>
      </p:sp>
      <p:sp>
        <p:nvSpPr>
          <p:cNvPr id="1323" name="Google Shape;1323;p54"/>
          <p:cNvSpPr/>
          <p:nvPr/>
        </p:nvSpPr>
        <p:spPr>
          <a:xfrm>
            <a:off x="338617" y="4469718"/>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04</a:t>
            </a:r>
            <a:endParaRPr sz="2400" b="1" i="0" u="none" strike="noStrike" cap="none">
              <a:solidFill>
                <a:schemeClr val="lt1"/>
              </a:solidFill>
              <a:latin typeface="Arial"/>
              <a:ea typeface="Arial"/>
              <a:cs typeface="Arial"/>
              <a:sym typeface="Arial"/>
            </a:endParaRPr>
          </a:p>
        </p:txBody>
      </p:sp>
      <p:sp>
        <p:nvSpPr>
          <p:cNvPr id="1324" name="Google Shape;1324;p54"/>
          <p:cNvSpPr/>
          <p:nvPr/>
        </p:nvSpPr>
        <p:spPr>
          <a:xfrm>
            <a:off x="1433625" y="4165314"/>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Integrate Data-Driven &amp; Keyword-Driven Components:</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Apply Data-Driven and Keyword-Driven testing principles by integrating a data provider, using data sources, and developing keywords in the framework.</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328"/>
        <p:cNvGrpSpPr/>
        <p:nvPr/>
      </p:nvGrpSpPr>
      <p:grpSpPr>
        <a:xfrm>
          <a:off x="0" y="0"/>
          <a:ext cx="0" cy="0"/>
          <a:chOff x="0" y="0"/>
          <a:chExt cx="0" cy="0"/>
        </a:xfrm>
      </p:grpSpPr>
      <p:sp>
        <p:nvSpPr>
          <p:cNvPr id="1329" name="Google Shape;1329;p55"/>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2.5.5 Developing hybrid framework for web application Contd..</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1330" name="Google Shape;1330;p55"/>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steps for developing a hybrid framework for web applications: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331" name="Google Shape;1331;p55"/>
          <p:cNvSpPr txBox="1"/>
          <p:nvPr/>
        </p:nvSpPr>
        <p:spPr>
          <a:xfrm>
            <a:off x="331833" y="1759967"/>
            <a:ext cx="11326800" cy="4644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2400" b="0" i="0" u="none" strike="noStrike" cap="none">
              <a:solidFill>
                <a:schemeClr val="dk2"/>
              </a:solidFill>
              <a:latin typeface="Arial"/>
              <a:ea typeface="Arial"/>
              <a:cs typeface="Arial"/>
              <a:sym typeface="Arial"/>
            </a:endParaRPr>
          </a:p>
        </p:txBody>
      </p:sp>
      <p:sp>
        <p:nvSpPr>
          <p:cNvPr id="1332" name="Google Shape;1332;p55"/>
          <p:cNvSpPr/>
          <p:nvPr/>
        </p:nvSpPr>
        <p:spPr>
          <a:xfrm>
            <a:off x="338617" y="2413504"/>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05</a:t>
            </a:r>
            <a:endParaRPr sz="2400" b="1" i="0" u="none" strike="noStrike" cap="none">
              <a:solidFill>
                <a:schemeClr val="lt1"/>
              </a:solidFill>
              <a:latin typeface="Arial"/>
              <a:ea typeface="Arial"/>
              <a:cs typeface="Arial"/>
              <a:sym typeface="Arial"/>
            </a:endParaRPr>
          </a:p>
        </p:txBody>
      </p:sp>
      <p:sp>
        <p:nvSpPr>
          <p:cNvPr id="1333" name="Google Shape;1333;p55"/>
          <p:cNvSpPr/>
          <p:nvPr/>
        </p:nvSpPr>
        <p:spPr>
          <a:xfrm>
            <a:off x="1433625" y="2109100"/>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Define test scenarios:</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Employ a blend of keywords and data-driven testing principles to ensure scenarios are easy to read and understand.</a:t>
            </a:r>
            <a:endParaRPr/>
          </a:p>
        </p:txBody>
      </p:sp>
      <p:sp>
        <p:nvSpPr>
          <p:cNvPr id="1334" name="Google Shape;1334;p55"/>
          <p:cNvSpPr/>
          <p:nvPr/>
        </p:nvSpPr>
        <p:spPr>
          <a:xfrm>
            <a:off x="338617" y="4469718"/>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06</a:t>
            </a:r>
            <a:endParaRPr sz="2400" b="1" i="0" u="none" strike="noStrike" cap="none">
              <a:solidFill>
                <a:schemeClr val="lt1"/>
              </a:solidFill>
              <a:latin typeface="Arial"/>
              <a:ea typeface="Arial"/>
              <a:cs typeface="Arial"/>
              <a:sym typeface="Arial"/>
            </a:endParaRPr>
          </a:p>
        </p:txBody>
      </p:sp>
      <p:sp>
        <p:nvSpPr>
          <p:cNvPr id="1335" name="Google Shape;1335;p55"/>
          <p:cNvSpPr/>
          <p:nvPr/>
        </p:nvSpPr>
        <p:spPr>
          <a:xfrm>
            <a:off x="1433625" y="4165314"/>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Incorporate reporting mechanisms:</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Record and report test results by utilizing log data and screenshot capture to generate comprehensive summary reports.</a:t>
            </a:r>
            <a:endParaRPr sz="1800" b="0" i="0" u="none" strike="noStrike" cap="none">
              <a:solidFill>
                <a:schemeClr val="dk1"/>
              </a:solidFill>
              <a:latin typeface="Arial "/>
              <a:ea typeface="Arial "/>
              <a:cs typeface="Arial "/>
              <a:sym typeface="Arial "/>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56"/>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2.5.5 Developing hybrid framework for web application Contd..</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1341" name="Google Shape;1341;p56"/>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steps for developing a hybrid framework for web applications: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342" name="Google Shape;1342;p56"/>
          <p:cNvSpPr txBox="1"/>
          <p:nvPr/>
        </p:nvSpPr>
        <p:spPr>
          <a:xfrm>
            <a:off x="331833" y="1759967"/>
            <a:ext cx="11326800" cy="4644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2400" b="0" i="0" u="none" strike="noStrike" cap="none">
              <a:solidFill>
                <a:schemeClr val="dk2"/>
              </a:solidFill>
              <a:latin typeface="Arial"/>
              <a:ea typeface="Arial"/>
              <a:cs typeface="Arial"/>
              <a:sym typeface="Arial"/>
            </a:endParaRPr>
          </a:p>
        </p:txBody>
      </p:sp>
      <p:sp>
        <p:nvSpPr>
          <p:cNvPr id="1343" name="Google Shape;1343;p56"/>
          <p:cNvSpPr/>
          <p:nvPr/>
        </p:nvSpPr>
        <p:spPr>
          <a:xfrm>
            <a:off x="338617" y="2413504"/>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07</a:t>
            </a:r>
            <a:endParaRPr sz="2400" b="1" i="0" u="none" strike="noStrike" cap="none">
              <a:solidFill>
                <a:schemeClr val="lt1"/>
              </a:solidFill>
              <a:latin typeface="Arial"/>
              <a:ea typeface="Arial"/>
              <a:cs typeface="Arial"/>
              <a:sym typeface="Arial"/>
            </a:endParaRPr>
          </a:p>
        </p:txBody>
      </p:sp>
      <p:sp>
        <p:nvSpPr>
          <p:cNvPr id="1344" name="Google Shape;1344;p56"/>
          <p:cNvSpPr/>
          <p:nvPr/>
        </p:nvSpPr>
        <p:spPr>
          <a:xfrm>
            <a:off x="1433625" y="2109100"/>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Integrate Version Control:</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Integrate with version control systems like Git to encourage collaboration and track changes over time.</a:t>
            </a:r>
            <a:endParaRPr sz="1800" b="0" i="0" u="none" strike="noStrike" cap="none">
              <a:solidFill>
                <a:schemeClr val="dk1"/>
              </a:solidFill>
              <a:latin typeface="Arial "/>
              <a:ea typeface="Arial "/>
              <a:cs typeface="Arial "/>
              <a:sym typeface="Arial "/>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1349" name="Google Shape;1349;p57"/>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2.6.0 Continuous Integration &amp; Continuous Delivery</a:t>
            </a:r>
            <a:endParaRPr/>
          </a:p>
        </p:txBody>
      </p:sp>
      <p:sp>
        <p:nvSpPr>
          <p:cNvPr id="1350" name="Google Shape;1350;p57"/>
          <p:cNvSpPr txBox="1">
            <a:spLocks noGrp="1"/>
          </p:cNvSpPr>
          <p:nvPr>
            <p:ph type="body" idx="1"/>
          </p:nvPr>
        </p:nvSpPr>
        <p:spPr>
          <a:xfrm>
            <a:off x="514350" y="1304995"/>
            <a:ext cx="7505700"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key points on integrating test automation into CI/CD pipelines:</a:t>
            </a:r>
            <a:endParaRPr/>
          </a:p>
          <a:p>
            <a:pPr marL="285750" lvl="1" indent="-285750" algn="l" rtl="0">
              <a:lnSpc>
                <a:spcPct val="100000"/>
              </a:lnSpc>
              <a:spcBef>
                <a:spcPts val="1200"/>
              </a:spcBef>
              <a:spcAft>
                <a:spcPts val="0"/>
              </a:spcAft>
              <a:buClr>
                <a:schemeClr val="dk1"/>
              </a:buClr>
              <a:buSzPts val="1800"/>
              <a:buChar char="⭲"/>
            </a:pPr>
            <a:r>
              <a:rPr lang="en-US"/>
              <a:t>Automated test execution on code changes.</a:t>
            </a:r>
            <a:endParaRPr/>
          </a:p>
          <a:p>
            <a:pPr marL="285750" lvl="1" indent="-285750" algn="l" rtl="0">
              <a:lnSpc>
                <a:spcPct val="100000"/>
              </a:lnSpc>
              <a:spcBef>
                <a:spcPts val="1200"/>
              </a:spcBef>
              <a:spcAft>
                <a:spcPts val="0"/>
              </a:spcAft>
              <a:buClr>
                <a:schemeClr val="dk1"/>
              </a:buClr>
              <a:buSzPts val="1800"/>
              <a:buChar char="⭲"/>
            </a:pPr>
            <a:r>
              <a:rPr lang="en-US"/>
              <a:t>Facilitates early defect detection in the development life cycle.</a:t>
            </a:r>
            <a:endParaRPr/>
          </a:p>
          <a:p>
            <a:pPr marL="285750" lvl="1" indent="-285750" algn="l" rtl="0">
              <a:lnSpc>
                <a:spcPct val="100000"/>
              </a:lnSpc>
              <a:spcBef>
                <a:spcPts val="1200"/>
              </a:spcBef>
              <a:spcAft>
                <a:spcPts val="0"/>
              </a:spcAft>
              <a:buClr>
                <a:schemeClr val="dk1"/>
              </a:buClr>
              <a:buSzPts val="1800"/>
              <a:buChar char="⭲"/>
            </a:pPr>
            <a:r>
              <a:rPr lang="en-US"/>
              <a:t>Ensures only quality-approved code is deployed.</a:t>
            </a:r>
            <a:endParaRPr/>
          </a:p>
          <a:p>
            <a:pPr marL="285750" lvl="1" indent="-285750" algn="l" rtl="0">
              <a:lnSpc>
                <a:spcPct val="100000"/>
              </a:lnSpc>
              <a:spcBef>
                <a:spcPts val="1200"/>
              </a:spcBef>
              <a:spcAft>
                <a:spcPts val="0"/>
              </a:spcAft>
              <a:buClr>
                <a:schemeClr val="dk1"/>
              </a:buClr>
              <a:buSzPts val="1800"/>
              <a:buChar char="⭲"/>
            </a:pPr>
            <a:r>
              <a:rPr lang="en-US"/>
              <a:t>Enhances efficiency with automated building, testing, and deployment of applications.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pic>
        <p:nvPicPr>
          <p:cNvPr id="1351" name="Google Shape;1351;p57"/>
          <p:cNvPicPr preferRelativeResize="0"/>
          <p:nvPr/>
        </p:nvPicPr>
        <p:blipFill rotWithShape="1">
          <a:blip r:embed="rId3">
            <a:alphaModFix/>
          </a:blip>
          <a:srcRect/>
          <a:stretch/>
        </p:blipFill>
        <p:spPr>
          <a:xfrm>
            <a:off x="9370287" y="3357884"/>
            <a:ext cx="1221513" cy="1688373"/>
          </a:xfrm>
          <a:prstGeom prst="rect">
            <a:avLst/>
          </a:prstGeom>
          <a:noFill/>
          <a:ln>
            <a:noFill/>
          </a:ln>
        </p:spPr>
      </p:pic>
      <p:pic>
        <p:nvPicPr>
          <p:cNvPr id="1352" name="Google Shape;1352;p57"/>
          <p:cNvPicPr preferRelativeResize="0"/>
          <p:nvPr/>
        </p:nvPicPr>
        <p:blipFill rotWithShape="1">
          <a:blip r:embed="rId4">
            <a:alphaModFix/>
          </a:blip>
          <a:srcRect/>
          <a:stretch/>
        </p:blipFill>
        <p:spPr>
          <a:xfrm>
            <a:off x="8886825" y="1926992"/>
            <a:ext cx="2533650" cy="773824"/>
          </a:xfrm>
          <a:prstGeom prst="rect">
            <a:avLst/>
          </a:prstGeom>
          <a:noFill/>
          <a:ln>
            <a:noFill/>
          </a:ln>
        </p:spPr>
      </p:pic>
      <p:sp>
        <p:nvSpPr>
          <p:cNvPr id="1353" name="Google Shape;1353;p57"/>
          <p:cNvSpPr/>
          <p:nvPr/>
        </p:nvSpPr>
        <p:spPr>
          <a:xfrm>
            <a:off x="514350" y="5307496"/>
            <a:ext cx="11281461" cy="1073426"/>
          </a:xfrm>
          <a:prstGeom prst="roundRect">
            <a:avLst>
              <a:gd name="adj" fmla="val 16667"/>
            </a:avLst>
          </a:prstGeom>
          <a:solidFill>
            <a:srgbClr val="EEEEEE"/>
          </a:solidFill>
          <a:ln>
            <a:noFill/>
          </a:ln>
        </p:spPr>
        <p:txBody>
          <a:bodyPr spcFirstLastPara="1" wrap="square" lIns="91425" tIns="45700" rIns="91425" bIns="45700" anchor="ctr" anchorCtr="0">
            <a:noAutofit/>
          </a:bodyPr>
          <a:lstStyle/>
          <a:p>
            <a:pPr marL="0" marR="0" lvl="0" indent="0" algn="l" rtl="0">
              <a:lnSpc>
                <a:spcPct val="115000"/>
              </a:lnSpc>
              <a:spcBef>
                <a:spcPts val="0"/>
              </a:spcBef>
              <a:spcAft>
                <a:spcPts val="0"/>
              </a:spcAft>
              <a:buNone/>
            </a:pPr>
            <a:r>
              <a:rPr lang="en-US" sz="1800" b="0" i="0" u="none" strike="noStrike" cap="none">
                <a:solidFill>
                  <a:srgbClr val="252525"/>
                </a:solidFill>
                <a:latin typeface="Arial"/>
                <a:ea typeface="Arial"/>
                <a:cs typeface="Arial"/>
                <a:sym typeface="Arial"/>
              </a:rPr>
              <a:t>CI/CD integration ensures automated tests are executed automatically whenever changes are made to the automation code</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357"/>
        <p:cNvGrpSpPr/>
        <p:nvPr/>
      </p:nvGrpSpPr>
      <p:grpSpPr>
        <a:xfrm>
          <a:off x="0" y="0"/>
          <a:ext cx="0" cy="0"/>
          <a:chOff x="0" y="0"/>
          <a:chExt cx="0" cy="0"/>
        </a:xfrm>
      </p:grpSpPr>
      <p:sp>
        <p:nvSpPr>
          <p:cNvPr id="1358" name="Google Shape;1358;p58"/>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2.6.1 Test Automation Integration With Jenkins </a:t>
            </a:r>
            <a:endParaRPr/>
          </a:p>
          <a:p>
            <a:pPr marL="0" lvl="0" indent="0" algn="l" rtl="0">
              <a:lnSpc>
                <a:spcPct val="90000"/>
              </a:lnSpc>
              <a:spcBef>
                <a:spcPts val="0"/>
              </a:spcBef>
              <a:spcAft>
                <a:spcPts val="0"/>
              </a:spcAft>
              <a:buClr>
                <a:schemeClr val="dk2"/>
              </a:buClr>
              <a:buSzPts val="2800"/>
              <a:buFont typeface="Arial"/>
              <a:buNone/>
            </a:pPr>
            <a:endParaRPr/>
          </a:p>
          <a:p>
            <a:pPr marL="0" lvl="0" indent="0" algn="l" rtl="0">
              <a:lnSpc>
                <a:spcPct val="90000"/>
              </a:lnSpc>
              <a:spcBef>
                <a:spcPts val="0"/>
              </a:spcBef>
              <a:spcAft>
                <a:spcPts val="0"/>
              </a:spcAft>
              <a:buClr>
                <a:schemeClr val="dk2"/>
              </a:buClr>
              <a:buSzPts val="2800"/>
              <a:buFont typeface="Arial"/>
              <a:buNone/>
            </a:pPr>
            <a:endParaRPr/>
          </a:p>
        </p:txBody>
      </p:sp>
      <p:sp>
        <p:nvSpPr>
          <p:cNvPr id="1359" name="Google Shape;1359;p58"/>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steps for integrating test automation with with Jenkins: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360" name="Google Shape;1360;p58"/>
          <p:cNvSpPr/>
          <p:nvPr/>
        </p:nvSpPr>
        <p:spPr>
          <a:xfrm>
            <a:off x="338617" y="2146255"/>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01</a:t>
            </a:r>
            <a:endParaRPr sz="2400" b="1" i="0" u="none" strike="noStrike" cap="none">
              <a:solidFill>
                <a:schemeClr val="lt1"/>
              </a:solidFill>
              <a:latin typeface="Arial"/>
              <a:ea typeface="Arial"/>
              <a:cs typeface="Arial"/>
              <a:sym typeface="Arial"/>
            </a:endParaRPr>
          </a:p>
        </p:txBody>
      </p:sp>
      <p:sp>
        <p:nvSpPr>
          <p:cNvPr id="1361" name="Google Shape;1361;p58"/>
          <p:cNvSpPr/>
          <p:nvPr/>
        </p:nvSpPr>
        <p:spPr>
          <a:xfrm>
            <a:off x="1433625" y="1841851"/>
            <a:ext cx="8158050"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Install Jenkins software:</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Download Jenkins from the official website: https://www.jenkins.io </a:t>
            </a:r>
            <a:endParaRPr sz="1800" b="0" i="0" u="none" strike="noStrike" cap="none">
              <a:solidFill>
                <a:schemeClr val="dk1"/>
              </a:solidFill>
              <a:latin typeface="Arial "/>
              <a:ea typeface="Arial "/>
              <a:cs typeface="Arial "/>
              <a:sym typeface="Arial "/>
            </a:endParaRPr>
          </a:p>
        </p:txBody>
      </p:sp>
      <p:sp>
        <p:nvSpPr>
          <p:cNvPr id="1362" name="Google Shape;1362;p58">
            <a:hlinkClick r:id="rId3"/>
          </p:cNvPr>
          <p:cNvSpPr/>
          <p:nvPr/>
        </p:nvSpPr>
        <p:spPr>
          <a:xfrm>
            <a:off x="6496050" y="2695026"/>
            <a:ext cx="2343150" cy="29527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363" name="Google Shape;1363;p58"/>
          <p:cNvGrpSpPr/>
          <p:nvPr/>
        </p:nvGrpSpPr>
        <p:grpSpPr>
          <a:xfrm>
            <a:off x="4182338" y="3584738"/>
            <a:ext cx="4751440" cy="3153583"/>
            <a:chOff x="4182338" y="3584738"/>
            <a:chExt cx="4751440" cy="3153583"/>
          </a:xfrm>
        </p:grpSpPr>
        <p:grpSp>
          <p:nvGrpSpPr>
            <p:cNvPr id="1364" name="Google Shape;1364;p58"/>
            <p:cNvGrpSpPr/>
            <p:nvPr/>
          </p:nvGrpSpPr>
          <p:grpSpPr>
            <a:xfrm rot="-3091092">
              <a:off x="5003975" y="5341624"/>
              <a:ext cx="1017545" cy="1017545"/>
              <a:chOff x="3321896" y="4753004"/>
              <a:chExt cx="1934300" cy="1934300"/>
            </a:xfrm>
          </p:grpSpPr>
          <p:sp>
            <p:nvSpPr>
              <p:cNvPr id="1365" name="Google Shape;1365;p58"/>
              <p:cNvSpPr/>
              <p:nvPr/>
            </p:nvSpPr>
            <p:spPr>
              <a:xfrm rot="2700000">
                <a:off x="3605168" y="5036276"/>
                <a:ext cx="1367757" cy="1367757"/>
              </a:xfrm>
              <a:prstGeom prst="teardrop">
                <a:avLst>
                  <a:gd name="adj" fmla="val 100000"/>
                </a:avLst>
              </a:prstGeom>
              <a:solidFill>
                <a:srgbClr val="27527D"/>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793655" y="5224848"/>
                <a:ext cx="990782" cy="990609"/>
              </a:xfrm>
              <a:custGeom>
                <a:avLst/>
                <a:gdLst/>
                <a:ahLst/>
                <a:cxnLst/>
                <a:rect l="l" t="t" r="r" b="b"/>
                <a:pathLst>
                  <a:path w="1276826" h="1276602" extrusionOk="0">
                    <a:moveTo>
                      <a:pt x="0" y="638301"/>
                    </a:moveTo>
                    <a:cubicBezTo>
                      <a:pt x="0" y="285777"/>
                      <a:pt x="285827" y="0"/>
                      <a:pt x="638413" y="0"/>
                    </a:cubicBezTo>
                    <a:cubicBezTo>
                      <a:pt x="990999" y="0"/>
                      <a:pt x="1276826" y="285777"/>
                      <a:pt x="1276826" y="638301"/>
                    </a:cubicBezTo>
                    <a:cubicBezTo>
                      <a:pt x="1276826" y="990825"/>
                      <a:pt x="990999" y="1276602"/>
                      <a:pt x="638413" y="1276602"/>
                    </a:cubicBezTo>
                    <a:cubicBezTo>
                      <a:pt x="285827" y="1276602"/>
                      <a:pt x="0" y="990825"/>
                      <a:pt x="0" y="638301"/>
                    </a:cubicBezTo>
                    <a:close/>
                  </a:path>
                </a:pathLst>
              </a:custGeom>
              <a:solidFill>
                <a:schemeClr val="lt1">
                  <a:alpha val="89803"/>
                </a:schemeClr>
              </a:solidFill>
              <a:ln w="12700" cap="flat" cmpd="sng">
                <a:solidFill>
                  <a:srgbClr val="4372C3"/>
                </a:solidFill>
                <a:prstDash val="solid"/>
                <a:miter lim="800000"/>
                <a:headEnd type="none" w="sm" len="sm"/>
                <a:tailEnd type="none" w="sm" len="sm"/>
              </a:ln>
            </p:spPr>
            <p:txBody>
              <a:bodyPr spcFirstLastPara="1" wrap="square" lIns="200175" tIns="200175" rIns="200175" bIns="200175" anchor="ctr" anchorCtr="0">
                <a:noAutofit/>
              </a:bodyPr>
              <a:lstStyle/>
              <a:p>
                <a:pPr marL="0" marR="0" lvl="0" indent="0" algn="ctr" rtl="0">
                  <a:lnSpc>
                    <a:spcPct val="90000"/>
                  </a:lnSpc>
                  <a:spcBef>
                    <a:spcPts val="0"/>
                  </a:spcBef>
                  <a:spcAft>
                    <a:spcPts val="0"/>
                  </a:spcAft>
                  <a:buNone/>
                </a:pPr>
                <a:endParaRPr sz="1300" b="0" i="0" u="none" strike="noStrike" cap="none">
                  <a:solidFill>
                    <a:schemeClr val="dk1"/>
                  </a:solidFill>
                  <a:latin typeface="Arial"/>
                  <a:ea typeface="Arial"/>
                  <a:cs typeface="Arial"/>
                  <a:sym typeface="Arial"/>
                </a:endParaRPr>
              </a:p>
            </p:txBody>
          </p:sp>
        </p:grpSp>
        <p:pic>
          <p:nvPicPr>
            <p:cNvPr id="1367" name="Google Shape;1367;p58"/>
            <p:cNvPicPr preferRelativeResize="0"/>
            <p:nvPr/>
          </p:nvPicPr>
          <p:blipFill rotWithShape="1">
            <a:blip r:embed="rId4">
              <a:alphaModFix/>
            </a:blip>
            <a:srcRect l="34731" t="11865" r="34177" b="52358"/>
            <a:stretch/>
          </p:blipFill>
          <p:spPr>
            <a:xfrm>
              <a:off x="5972174" y="3710564"/>
              <a:ext cx="1110791" cy="1128968"/>
            </a:xfrm>
            <a:prstGeom prst="ellipse">
              <a:avLst/>
            </a:prstGeom>
            <a:noFill/>
            <a:ln>
              <a:noFill/>
            </a:ln>
          </p:spPr>
        </p:pic>
        <p:grpSp>
          <p:nvGrpSpPr>
            <p:cNvPr id="1368" name="Google Shape;1368;p58"/>
            <p:cNvGrpSpPr/>
            <p:nvPr/>
          </p:nvGrpSpPr>
          <p:grpSpPr>
            <a:xfrm rot="-1981275">
              <a:off x="4377411" y="4654210"/>
              <a:ext cx="1017545" cy="1017545"/>
              <a:chOff x="3321896" y="4753004"/>
              <a:chExt cx="1934300" cy="1934300"/>
            </a:xfrm>
          </p:grpSpPr>
          <p:sp>
            <p:nvSpPr>
              <p:cNvPr id="1369" name="Google Shape;1369;p58"/>
              <p:cNvSpPr/>
              <p:nvPr/>
            </p:nvSpPr>
            <p:spPr>
              <a:xfrm rot="2700000">
                <a:off x="3605168" y="5036276"/>
                <a:ext cx="1367757" cy="1367757"/>
              </a:xfrm>
              <a:prstGeom prst="teardrop">
                <a:avLst>
                  <a:gd name="adj" fmla="val 100000"/>
                </a:avLst>
              </a:prstGeom>
              <a:solidFill>
                <a:srgbClr val="2C96D8"/>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8"/>
              <p:cNvSpPr/>
              <p:nvPr/>
            </p:nvSpPr>
            <p:spPr>
              <a:xfrm>
                <a:off x="3793655" y="5224848"/>
                <a:ext cx="990782" cy="990609"/>
              </a:xfrm>
              <a:custGeom>
                <a:avLst/>
                <a:gdLst/>
                <a:ahLst/>
                <a:cxnLst/>
                <a:rect l="l" t="t" r="r" b="b"/>
                <a:pathLst>
                  <a:path w="1276826" h="1276602" extrusionOk="0">
                    <a:moveTo>
                      <a:pt x="0" y="638301"/>
                    </a:moveTo>
                    <a:cubicBezTo>
                      <a:pt x="0" y="285777"/>
                      <a:pt x="285827" y="0"/>
                      <a:pt x="638413" y="0"/>
                    </a:cubicBezTo>
                    <a:cubicBezTo>
                      <a:pt x="990999" y="0"/>
                      <a:pt x="1276826" y="285777"/>
                      <a:pt x="1276826" y="638301"/>
                    </a:cubicBezTo>
                    <a:cubicBezTo>
                      <a:pt x="1276826" y="990825"/>
                      <a:pt x="990999" y="1276602"/>
                      <a:pt x="638413" y="1276602"/>
                    </a:cubicBezTo>
                    <a:cubicBezTo>
                      <a:pt x="285827" y="1276602"/>
                      <a:pt x="0" y="990825"/>
                      <a:pt x="0" y="638301"/>
                    </a:cubicBezTo>
                    <a:close/>
                  </a:path>
                </a:pathLst>
              </a:custGeom>
              <a:solidFill>
                <a:schemeClr val="lt1">
                  <a:alpha val="89803"/>
                </a:schemeClr>
              </a:solidFill>
              <a:ln w="12700" cap="flat" cmpd="sng">
                <a:solidFill>
                  <a:srgbClr val="4372C3"/>
                </a:solidFill>
                <a:prstDash val="solid"/>
                <a:miter lim="800000"/>
                <a:headEnd type="none" w="sm" len="sm"/>
                <a:tailEnd type="none" w="sm" len="sm"/>
              </a:ln>
            </p:spPr>
            <p:txBody>
              <a:bodyPr spcFirstLastPara="1" wrap="square" lIns="200175" tIns="200175" rIns="200175" bIns="200175" anchor="ctr" anchorCtr="0">
                <a:noAutofit/>
              </a:bodyPr>
              <a:lstStyle/>
              <a:p>
                <a:pPr marL="0" marR="0" lvl="0" indent="0" algn="ctr" rtl="0">
                  <a:lnSpc>
                    <a:spcPct val="90000"/>
                  </a:lnSpc>
                  <a:spcBef>
                    <a:spcPts val="0"/>
                  </a:spcBef>
                  <a:spcAft>
                    <a:spcPts val="0"/>
                  </a:spcAft>
                  <a:buNone/>
                </a:pPr>
                <a:endParaRPr sz="1300" b="0" i="0" u="none" strike="noStrike" cap="none">
                  <a:solidFill>
                    <a:schemeClr val="dk1"/>
                  </a:solidFill>
                  <a:latin typeface="Arial"/>
                  <a:ea typeface="Arial"/>
                  <a:cs typeface="Arial"/>
                  <a:sym typeface="Arial"/>
                </a:endParaRPr>
              </a:p>
            </p:txBody>
          </p:sp>
        </p:grpSp>
        <p:pic>
          <p:nvPicPr>
            <p:cNvPr id="1371" name="Google Shape;1371;p58"/>
            <p:cNvPicPr preferRelativeResize="0"/>
            <p:nvPr/>
          </p:nvPicPr>
          <p:blipFill rotWithShape="1">
            <a:blip r:embed="rId4">
              <a:alphaModFix/>
            </a:blip>
            <a:srcRect l="6422" t="39130" r="83062" b="48880"/>
            <a:stretch/>
          </p:blipFill>
          <p:spPr>
            <a:xfrm>
              <a:off x="4651419" y="4934056"/>
              <a:ext cx="481565" cy="485017"/>
            </a:xfrm>
            <a:prstGeom prst="ellipse">
              <a:avLst/>
            </a:prstGeom>
            <a:noFill/>
            <a:ln>
              <a:noFill/>
            </a:ln>
          </p:spPr>
        </p:pic>
        <p:pic>
          <p:nvPicPr>
            <p:cNvPr id="1372" name="Google Shape;1372;p58"/>
            <p:cNvPicPr preferRelativeResize="0"/>
            <p:nvPr/>
          </p:nvPicPr>
          <p:blipFill rotWithShape="1">
            <a:blip r:embed="rId4">
              <a:alphaModFix/>
            </a:blip>
            <a:srcRect l="21730" t="62110" r="67755" b="25900"/>
            <a:stretch/>
          </p:blipFill>
          <p:spPr>
            <a:xfrm>
              <a:off x="5261779" y="5610863"/>
              <a:ext cx="481565" cy="485017"/>
            </a:xfrm>
            <a:prstGeom prst="ellipse">
              <a:avLst/>
            </a:prstGeom>
            <a:noFill/>
            <a:ln>
              <a:noFill/>
            </a:ln>
          </p:spPr>
        </p:pic>
        <p:sp>
          <p:nvSpPr>
            <p:cNvPr id="1373" name="Google Shape;1373;p58"/>
            <p:cNvSpPr/>
            <p:nvPr/>
          </p:nvSpPr>
          <p:spPr>
            <a:xfrm>
              <a:off x="5790969" y="3584738"/>
              <a:ext cx="1487378" cy="1487378"/>
            </a:xfrm>
            <a:prstGeom prst="ellipse">
              <a:avLst/>
            </a:prstGeom>
            <a:noFill/>
            <a:ln w="76200" cap="flat" cmpd="sng">
              <a:solidFill>
                <a:srgbClr val="1E406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374" name="Google Shape;1374;p58"/>
            <p:cNvSpPr/>
            <p:nvPr/>
          </p:nvSpPr>
          <p:spPr>
            <a:xfrm>
              <a:off x="5468484" y="4728813"/>
              <a:ext cx="2055131" cy="753756"/>
            </a:xfrm>
            <a:custGeom>
              <a:avLst/>
              <a:gdLst/>
              <a:ahLst/>
              <a:cxnLst/>
              <a:rect l="l" t="t" r="r" b="b"/>
              <a:pathLst>
                <a:path w="2055131" h="753756" extrusionOk="0">
                  <a:moveTo>
                    <a:pt x="2055131" y="87536"/>
                  </a:moveTo>
                  <a:cubicBezTo>
                    <a:pt x="1874904" y="507426"/>
                    <a:pt x="1453888" y="772199"/>
                    <a:pt x="997367" y="752754"/>
                  </a:cubicBezTo>
                  <a:cubicBezTo>
                    <a:pt x="540846" y="733309"/>
                    <a:pt x="143870" y="433694"/>
                    <a:pt x="0" y="0"/>
                  </a:cubicBezTo>
                </a:path>
              </a:pathLst>
            </a:custGeom>
            <a:noFill/>
            <a:ln w="38100" cap="flat" cmpd="sng">
              <a:solidFill>
                <a:srgbClr val="7F7F7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375" name="Google Shape;1375;p58"/>
            <p:cNvSpPr/>
            <p:nvPr/>
          </p:nvSpPr>
          <p:spPr>
            <a:xfrm>
              <a:off x="5392676" y="4711988"/>
              <a:ext cx="202911" cy="202911"/>
            </a:xfrm>
            <a:prstGeom prst="ellipse">
              <a:avLst/>
            </a:prstGeom>
            <a:solidFill>
              <a:srgbClr val="00B0F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376" name="Google Shape;1376;p58"/>
            <p:cNvSpPr/>
            <p:nvPr/>
          </p:nvSpPr>
          <p:spPr>
            <a:xfrm>
              <a:off x="5849453" y="5222301"/>
              <a:ext cx="202911" cy="202911"/>
            </a:xfrm>
            <a:prstGeom prst="ellipse">
              <a:avLst/>
            </a:prstGeom>
            <a:solidFill>
              <a:srgbClr val="27527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377" name="Google Shape;1377;p58"/>
            <p:cNvSpPr/>
            <p:nvPr/>
          </p:nvSpPr>
          <p:spPr>
            <a:xfrm>
              <a:off x="6499369" y="5381816"/>
              <a:ext cx="202911" cy="202911"/>
            </a:xfrm>
            <a:prstGeom prst="ellipse">
              <a:avLst/>
            </a:prstGeom>
            <a:solidFill>
              <a:srgbClr val="CA5E1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378" name="Google Shape;1378;p58"/>
            <p:cNvSpPr/>
            <p:nvPr/>
          </p:nvSpPr>
          <p:spPr>
            <a:xfrm>
              <a:off x="7082965" y="5125510"/>
              <a:ext cx="202911" cy="202911"/>
            </a:xfrm>
            <a:prstGeom prst="ellipse">
              <a:avLst/>
            </a:prstGeom>
            <a:solidFill>
              <a:srgbClr val="00B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379" name="Google Shape;1379;p58"/>
            <p:cNvSpPr/>
            <p:nvPr/>
          </p:nvSpPr>
          <p:spPr>
            <a:xfrm>
              <a:off x="7396512" y="4725350"/>
              <a:ext cx="202911" cy="202911"/>
            </a:xfrm>
            <a:prstGeom prst="ellipse">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380" name="Google Shape;1380;p58"/>
            <p:cNvGrpSpPr/>
            <p:nvPr/>
          </p:nvGrpSpPr>
          <p:grpSpPr>
            <a:xfrm rot="-5400000">
              <a:off x="6092052" y="5634318"/>
              <a:ext cx="1017545" cy="1017545"/>
              <a:chOff x="3321896" y="4753004"/>
              <a:chExt cx="1934300" cy="1934300"/>
            </a:xfrm>
          </p:grpSpPr>
          <p:sp>
            <p:nvSpPr>
              <p:cNvPr id="1381" name="Google Shape;1381;p58"/>
              <p:cNvSpPr/>
              <p:nvPr/>
            </p:nvSpPr>
            <p:spPr>
              <a:xfrm rot="2700000">
                <a:off x="3605168" y="5036276"/>
                <a:ext cx="1367757" cy="1367757"/>
              </a:xfrm>
              <a:prstGeom prst="teardrop">
                <a:avLst>
                  <a:gd name="adj" fmla="val 100000"/>
                </a:avLst>
              </a:prstGeom>
              <a:solidFill>
                <a:srgbClr val="CA5E1C"/>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3793655" y="5224848"/>
                <a:ext cx="990782" cy="990609"/>
              </a:xfrm>
              <a:custGeom>
                <a:avLst/>
                <a:gdLst/>
                <a:ahLst/>
                <a:cxnLst/>
                <a:rect l="l" t="t" r="r" b="b"/>
                <a:pathLst>
                  <a:path w="1276826" h="1276602" extrusionOk="0">
                    <a:moveTo>
                      <a:pt x="0" y="638301"/>
                    </a:moveTo>
                    <a:cubicBezTo>
                      <a:pt x="0" y="285777"/>
                      <a:pt x="285827" y="0"/>
                      <a:pt x="638413" y="0"/>
                    </a:cubicBezTo>
                    <a:cubicBezTo>
                      <a:pt x="990999" y="0"/>
                      <a:pt x="1276826" y="285777"/>
                      <a:pt x="1276826" y="638301"/>
                    </a:cubicBezTo>
                    <a:cubicBezTo>
                      <a:pt x="1276826" y="990825"/>
                      <a:pt x="990999" y="1276602"/>
                      <a:pt x="638413" y="1276602"/>
                    </a:cubicBezTo>
                    <a:cubicBezTo>
                      <a:pt x="285827" y="1276602"/>
                      <a:pt x="0" y="990825"/>
                      <a:pt x="0" y="638301"/>
                    </a:cubicBezTo>
                    <a:close/>
                  </a:path>
                </a:pathLst>
              </a:custGeom>
              <a:solidFill>
                <a:schemeClr val="lt1">
                  <a:alpha val="89803"/>
                </a:schemeClr>
              </a:solidFill>
              <a:ln w="12700" cap="flat" cmpd="sng">
                <a:solidFill>
                  <a:srgbClr val="4372C3"/>
                </a:solidFill>
                <a:prstDash val="solid"/>
                <a:miter lim="800000"/>
                <a:headEnd type="none" w="sm" len="sm"/>
                <a:tailEnd type="none" w="sm" len="sm"/>
              </a:ln>
            </p:spPr>
            <p:txBody>
              <a:bodyPr spcFirstLastPara="1" wrap="square" lIns="200175" tIns="200175" rIns="200175" bIns="200175" anchor="ctr" anchorCtr="0">
                <a:noAutofit/>
              </a:bodyPr>
              <a:lstStyle/>
              <a:p>
                <a:pPr marL="0" marR="0" lvl="0" indent="0" algn="ctr" rtl="0">
                  <a:lnSpc>
                    <a:spcPct val="90000"/>
                  </a:lnSpc>
                  <a:spcBef>
                    <a:spcPts val="0"/>
                  </a:spcBef>
                  <a:spcAft>
                    <a:spcPts val="0"/>
                  </a:spcAft>
                  <a:buNone/>
                </a:pPr>
                <a:endParaRPr sz="1300" b="0" i="0" u="none" strike="noStrike" cap="none">
                  <a:solidFill>
                    <a:schemeClr val="dk1"/>
                  </a:solidFill>
                  <a:latin typeface="Arial"/>
                  <a:ea typeface="Arial"/>
                  <a:cs typeface="Arial"/>
                  <a:sym typeface="Arial"/>
                </a:endParaRPr>
              </a:p>
            </p:txBody>
          </p:sp>
        </p:grpSp>
        <p:grpSp>
          <p:nvGrpSpPr>
            <p:cNvPr id="1383" name="Google Shape;1383;p58"/>
            <p:cNvGrpSpPr/>
            <p:nvPr/>
          </p:nvGrpSpPr>
          <p:grpSpPr>
            <a:xfrm rot="3091092" flipH="1">
              <a:off x="7081049" y="5244738"/>
              <a:ext cx="1017545" cy="1017545"/>
              <a:chOff x="3321896" y="4753004"/>
              <a:chExt cx="1934300" cy="1934300"/>
            </a:xfrm>
          </p:grpSpPr>
          <p:sp>
            <p:nvSpPr>
              <p:cNvPr id="1384" name="Google Shape;1384;p58"/>
              <p:cNvSpPr/>
              <p:nvPr/>
            </p:nvSpPr>
            <p:spPr>
              <a:xfrm rot="2700000">
                <a:off x="3605168" y="5036276"/>
                <a:ext cx="1367757" cy="1367757"/>
              </a:xfrm>
              <a:prstGeom prst="teardrop">
                <a:avLst>
                  <a:gd name="adj" fmla="val 100000"/>
                </a:avLst>
              </a:prstGeom>
              <a:solidFill>
                <a:srgbClr val="00B05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3793655" y="5224848"/>
                <a:ext cx="990782" cy="990609"/>
              </a:xfrm>
              <a:custGeom>
                <a:avLst/>
                <a:gdLst/>
                <a:ahLst/>
                <a:cxnLst/>
                <a:rect l="l" t="t" r="r" b="b"/>
                <a:pathLst>
                  <a:path w="1276826" h="1276602" extrusionOk="0">
                    <a:moveTo>
                      <a:pt x="0" y="638301"/>
                    </a:moveTo>
                    <a:cubicBezTo>
                      <a:pt x="0" y="285777"/>
                      <a:pt x="285827" y="0"/>
                      <a:pt x="638413" y="0"/>
                    </a:cubicBezTo>
                    <a:cubicBezTo>
                      <a:pt x="990999" y="0"/>
                      <a:pt x="1276826" y="285777"/>
                      <a:pt x="1276826" y="638301"/>
                    </a:cubicBezTo>
                    <a:cubicBezTo>
                      <a:pt x="1276826" y="990825"/>
                      <a:pt x="990999" y="1276602"/>
                      <a:pt x="638413" y="1276602"/>
                    </a:cubicBezTo>
                    <a:cubicBezTo>
                      <a:pt x="285827" y="1276602"/>
                      <a:pt x="0" y="990825"/>
                      <a:pt x="0" y="638301"/>
                    </a:cubicBezTo>
                    <a:close/>
                  </a:path>
                </a:pathLst>
              </a:custGeom>
              <a:solidFill>
                <a:schemeClr val="lt1">
                  <a:alpha val="89803"/>
                </a:schemeClr>
              </a:solidFill>
              <a:ln w="12700" cap="flat" cmpd="sng">
                <a:solidFill>
                  <a:srgbClr val="4372C3"/>
                </a:solidFill>
                <a:prstDash val="solid"/>
                <a:miter lim="800000"/>
                <a:headEnd type="none" w="sm" len="sm"/>
                <a:tailEnd type="none" w="sm" len="sm"/>
              </a:ln>
            </p:spPr>
            <p:txBody>
              <a:bodyPr spcFirstLastPara="1" wrap="square" lIns="200175" tIns="200175" rIns="200175" bIns="200175" anchor="ctr" anchorCtr="0">
                <a:noAutofit/>
              </a:bodyPr>
              <a:lstStyle/>
              <a:p>
                <a:pPr marL="0" marR="0" lvl="0" indent="0" algn="ctr" rtl="0">
                  <a:lnSpc>
                    <a:spcPct val="90000"/>
                  </a:lnSpc>
                  <a:spcBef>
                    <a:spcPts val="0"/>
                  </a:spcBef>
                  <a:spcAft>
                    <a:spcPts val="0"/>
                  </a:spcAft>
                  <a:buNone/>
                </a:pPr>
                <a:endParaRPr sz="1300" b="0" i="0" u="none" strike="noStrike" cap="none">
                  <a:solidFill>
                    <a:schemeClr val="dk1"/>
                  </a:solidFill>
                  <a:latin typeface="Arial"/>
                  <a:ea typeface="Arial"/>
                  <a:cs typeface="Arial"/>
                  <a:sym typeface="Arial"/>
                </a:endParaRPr>
              </a:p>
            </p:txBody>
          </p:sp>
        </p:grpSp>
        <p:grpSp>
          <p:nvGrpSpPr>
            <p:cNvPr id="1386" name="Google Shape;1386;p58"/>
            <p:cNvGrpSpPr/>
            <p:nvPr/>
          </p:nvGrpSpPr>
          <p:grpSpPr>
            <a:xfrm rot="963850" flipH="1">
              <a:off x="7654074" y="4502904"/>
              <a:ext cx="1017545" cy="1017545"/>
              <a:chOff x="3321896" y="4753004"/>
              <a:chExt cx="1934300" cy="1934300"/>
            </a:xfrm>
          </p:grpSpPr>
          <p:sp>
            <p:nvSpPr>
              <p:cNvPr id="1387" name="Google Shape;1387;p58"/>
              <p:cNvSpPr/>
              <p:nvPr/>
            </p:nvSpPr>
            <p:spPr>
              <a:xfrm rot="2700000">
                <a:off x="3605168" y="5036276"/>
                <a:ext cx="1367757" cy="1367757"/>
              </a:xfrm>
              <a:prstGeom prst="teardrop">
                <a:avLst>
                  <a:gd name="adj" fmla="val 100000"/>
                </a:avLst>
              </a:prstGeom>
              <a:solidFill>
                <a:srgbClr val="FFC000"/>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793655" y="5224848"/>
                <a:ext cx="990782" cy="990609"/>
              </a:xfrm>
              <a:custGeom>
                <a:avLst/>
                <a:gdLst/>
                <a:ahLst/>
                <a:cxnLst/>
                <a:rect l="l" t="t" r="r" b="b"/>
                <a:pathLst>
                  <a:path w="1276826" h="1276602" extrusionOk="0">
                    <a:moveTo>
                      <a:pt x="0" y="638301"/>
                    </a:moveTo>
                    <a:cubicBezTo>
                      <a:pt x="0" y="285777"/>
                      <a:pt x="285827" y="0"/>
                      <a:pt x="638413" y="0"/>
                    </a:cubicBezTo>
                    <a:cubicBezTo>
                      <a:pt x="990999" y="0"/>
                      <a:pt x="1276826" y="285777"/>
                      <a:pt x="1276826" y="638301"/>
                    </a:cubicBezTo>
                    <a:cubicBezTo>
                      <a:pt x="1276826" y="990825"/>
                      <a:pt x="990999" y="1276602"/>
                      <a:pt x="638413" y="1276602"/>
                    </a:cubicBezTo>
                    <a:cubicBezTo>
                      <a:pt x="285827" y="1276602"/>
                      <a:pt x="0" y="990825"/>
                      <a:pt x="0" y="638301"/>
                    </a:cubicBezTo>
                    <a:close/>
                  </a:path>
                </a:pathLst>
              </a:custGeom>
              <a:solidFill>
                <a:schemeClr val="lt1">
                  <a:alpha val="89803"/>
                </a:schemeClr>
              </a:solidFill>
              <a:ln w="12700" cap="flat" cmpd="sng">
                <a:solidFill>
                  <a:srgbClr val="4372C3"/>
                </a:solidFill>
                <a:prstDash val="solid"/>
                <a:miter lim="800000"/>
                <a:headEnd type="none" w="sm" len="sm"/>
                <a:tailEnd type="none" w="sm" len="sm"/>
              </a:ln>
            </p:spPr>
            <p:txBody>
              <a:bodyPr spcFirstLastPara="1" wrap="square" lIns="200175" tIns="200175" rIns="200175" bIns="200175" anchor="ctr" anchorCtr="0">
                <a:noAutofit/>
              </a:bodyPr>
              <a:lstStyle/>
              <a:p>
                <a:pPr marL="0" marR="0" lvl="0" indent="0" algn="ctr" rtl="0">
                  <a:lnSpc>
                    <a:spcPct val="90000"/>
                  </a:lnSpc>
                  <a:spcBef>
                    <a:spcPts val="0"/>
                  </a:spcBef>
                  <a:spcAft>
                    <a:spcPts val="0"/>
                  </a:spcAft>
                  <a:buNone/>
                </a:pPr>
                <a:endParaRPr sz="1300" b="0" i="0" u="none" strike="noStrike" cap="none">
                  <a:solidFill>
                    <a:schemeClr val="dk1"/>
                  </a:solidFill>
                  <a:latin typeface="Arial"/>
                  <a:ea typeface="Arial"/>
                  <a:cs typeface="Arial"/>
                  <a:sym typeface="Arial"/>
                </a:endParaRPr>
              </a:p>
            </p:txBody>
          </p:sp>
        </p:grpSp>
        <p:pic>
          <p:nvPicPr>
            <p:cNvPr id="1389" name="Google Shape;1389;p58"/>
            <p:cNvPicPr preferRelativeResize="0"/>
            <p:nvPr/>
          </p:nvPicPr>
          <p:blipFill rotWithShape="1">
            <a:blip r:embed="rId4">
              <a:alphaModFix/>
            </a:blip>
            <a:srcRect l="44691" t="70398" r="44794" b="17612"/>
            <a:stretch/>
          </p:blipFill>
          <p:spPr>
            <a:xfrm>
              <a:off x="6352306" y="5900581"/>
              <a:ext cx="481565" cy="485017"/>
            </a:xfrm>
            <a:prstGeom prst="ellipse">
              <a:avLst/>
            </a:prstGeom>
            <a:noFill/>
            <a:ln>
              <a:noFill/>
            </a:ln>
          </p:spPr>
        </p:pic>
        <p:pic>
          <p:nvPicPr>
            <p:cNvPr id="1390" name="Google Shape;1390;p58"/>
            <p:cNvPicPr preferRelativeResize="0"/>
            <p:nvPr/>
          </p:nvPicPr>
          <p:blipFill rotWithShape="1">
            <a:blip r:embed="rId4">
              <a:alphaModFix/>
            </a:blip>
            <a:srcRect l="67152" t="61922" r="22332" b="26088"/>
            <a:stretch/>
          </p:blipFill>
          <p:spPr>
            <a:xfrm>
              <a:off x="7340009" y="5499394"/>
              <a:ext cx="481565" cy="485017"/>
            </a:xfrm>
            <a:prstGeom prst="ellipse">
              <a:avLst/>
            </a:prstGeom>
            <a:noFill/>
            <a:ln>
              <a:noFill/>
            </a:ln>
          </p:spPr>
        </p:pic>
        <p:pic>
          <p:nvPicPr>
            <p:cNvPr id="1391" name="Google Shape;1391;p58"/>
            <p:cNvPicPr preferRelativeResize="0"/>
            <p:nvPr/>
          </p:nvPicPr>
          <p:blipFill rotWithShape="1">
            <a:blip r:embed="rId4">
              <a:alphaModFix/>
            </a:blip>
            <a:srcRect l="82127" t="39319" r="7357" b="48691"/>
            <a:stretch/>
          </p:blipFill>
          <p:spPr>
            <a:xfrm>
              <a:off x="7929421" y="4775375"/>
              <a:ext cx="481565" cy="485017"/>
            </a:xfrm>
            <a:prstGeom prst="ellipse">
              <a:avLst/>
            </a:prstGeom>
            <a:noFill/>
            <a:ln>
              <a:noFill/>
            </a:ln>
          </p:spPr>
        </p:pic>
        <p:sp>
          <p:nvSpPr>
            <p:cNvPr id="1392" name="Google Shape;1392;p58"/>
            <p:cNvSpPr txBox="1"/>
            <p:nvPr/>
          </p:nvSpPr>
          <p:spPr>
            <a:xfrm>
              <a:off x="4268625" y="5535421"/>
              <a:ext cx="755335"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1" i="0" u="none" strike="noStrike" cap="none">
                  <a:solidFill>
                    <a:srgbClr val="000000"/>
                  </a:solidFill>
                  <a:latin typeface="Arial"/>
                  <a:ea typeface="Arial"/>
                  <a:cs typeface="Arial"/>
                  <a:sym typeface="Arial"/>
                </a:rPr>
                <a:t>COMMIT</a:t>
              </a:r>
              <a:endParaRPr sz="1100" b="1" i="0" u="none" strike="noStrike" cap="none">
                <a:solidFill>
                  <a:srgbClr val="000000"/>
                </a:solidFill>
                <a:latin typeface="Arial"/>
                <a:ea typeface="Arial"/>
                <a:cs typeface="Arial"/>
                <a:sym typeface="Arial"/>
              </a:endParaRPr>
            </a:p>
          </p:txBody>
        </p:sp>
        <p:sp>
          <p:nvSpPr>
            <p:cNvPr id="1393" name="Google Shape;1393;p58"/>
            <p:cNvSpPr txBox="1"/>
            <p:nvPr/>
          </p:nvSpPr>
          <p:spPr>
            <a:xfrm>
              <a:off x="5042815" y="6217008"/>
              <a:ext cx="617477"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1" i="0" u="none" strike="noStrike" cap="none">
                  <a:solidFill>
                    <a:srgbClr val="000000"/>
                  </a:solidFill>
                  <a:latin typeface="Arial"/>
                  <a:ea typeface="Arial"/>
                  <a:cs typeface="Arial"/>
                  <a:sym typeface="Arial"/>
                </a:rPr>
                <a:t>BUILD</a:t>
              </a:r>
              <a:endParaRPr sz="1100" b="1" i="0" u="none" strike="noStrike" cap="none">
                <a:solidFill>
                  <a:srgbClr val="000000"/>
                </a:solidFill>
                <a:latin typeface="Arial"/>
                <a:ea typeface="Arial"/>
                <a:cs typeface="Arial"/>
                <a:sym typeface="Arial"/>
              </a:endParaRPr>
            </a:p>
          </p:txBody>
        </p:sp>
        <p:sp>
          <p:nvSpPr>
            <p:cNvPr id="1394" name="Google Shape;1394;p58"/>
            <p:cNvSpPr txBox="1"/>
            <p:nvPr/>
          </p:nvSpPr>
          <p:spPr>
            <a:xfrm>
              <a:off x="6326809" y="6476711"/>
              <a:ext cx="546945"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1" i="0" u="none" strike="noStrike" cap="none">
                  <a:solidFill>
                    <a:srgbClr val="000000"/>
                  </a:solidFill>
                  <a:latin typeface="Arial"/>
                  <a:ea typeface="Arial"/>
                  <a:cs typeface="Arial"/>
                  <a:sym typeface="Arial"/>
                </a:rPr>
                <a:t>TEST</a:t>
              </a:r>
              <a:endParaRPr sz="1100" b="1" i="0" u="none" strike="noStrike" cap="none">
                <a:solidFill>
                  <a:srgbClr val="000000"/>
                </a:solidFill>
                <a:latin typeface="Arial"/>
                <a:ea typeface="Arial"/>
                <a:cs typeface="Arial"/>
                <a:sym typeface="Arial"/>
              </a:endParaRPr>
            </a:p>
          </p:txBody>
        </p:sp>
        <p:sp>
          <p:nvSpPr>
            <p:cNvPr id="1395" name="Google Shape;1395;p58"/>
            <p:cNvSpPr txBox="1"/>
            <p:nvPr/>
          </p:nvSpPr>
          <p:spPr>
            <a:xfrm>
              <a:off x="7567459" y="6122541"/>
              <a:ext cx="671979"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1" i="0" u="none" strike="noStrike" cap="none">
                  <a:solidFill>
                    <a:srgbClr val="000000"/>
                  </a:solidFill>
                  <a:latin typeface="Arial"/>
                  <a:ea typeface="Arial"/>
                  <a:cs typeface="Arial"/>
                  <a:sym typeface="Arial"/>
                </a:rPr>
                <a:t>STAGE</a:t>
              </a:r>
              <a:endParaRPr sz="1100" b="1" i="0" u="none" strike="noStrike" cap="none">
                <a:solidFill>
                  <a:srgbClr val="000000"/>
                </a:solidFill>
                <a:latin typeface="Arial"/>
                <a:ea typeface="Arial"/>
                <a:cs typeface="Arial"/>
                <a:sym typeface="Arial"/>
              </a:endParaRPr>
            </a:p>
          </p:txBody>
        </p:sp>
        <p:sp>
          <p:nvSpPr>
            <p:cNvPr id="1396" name="Google Shape;1396;p58"/>
            <p:cNvSpPr txBox="1"/>
            <p:nvPr/>
          </p:nvSpPr>
          <p:spPr>
            <a:xfrm>
              <a:off x="8167221" y="5389064"/>
              <a:ext cx="766557"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100" b="1" i="0" u="none" strike="noStrike" cap="none">
                  <a:solidFill>
                    <a:srgbClr val="000000"/>
                  </a:solidFill>
                  <a:latin typeface="Arial"/>
                  <a:ea typeface="Arial"/>
                  <a:cs typeface="Arial"/>
                  <a:sym typeface="Arial"/>
                </a:rPr>
                <a:t>DEPLOY</a:t>
              </a:r>
              <a:endParaRPr sz="1100" b="1" i="0" u="none" strike="noStrike" cap="none">
                <a:solidFill>
                  <a:srgbClr val="000000"/>
                </a:solidFill>
                <a:latin typeface="Arial"/>
                <a:ea typeface="Arial"/>
                <a:cs typeface="Arial"/>
                <a:sym typeface="Arial"/>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400"/>
        <p:cNvGrpSpPr/>
        <p:nvPr/>
      </p:nvGrpSpPr>
      <p:grpSpPr>
        <a:xfrm>
          <a:off x="0" y="0"/>
          <a:ext cx="0" cy="0"/>
          <a:chOff x="0" y="0"/>
          <a:chExt cx="0" cy="0"/>
        </a:xfrm>
      </p:grpSpPr>
      <p:sp>
        <p:nvSpPr>
          <p:cNvPr id="1401" name="Google Shape;1401;p59"/>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2.6.1 Test Automation Integration With Jenkins Contd..</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1402" name="Google Shape;1402;p59"/>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steps for integrating test automation with with Jenkins: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403" name="Google Shape;1403;p59"/>
          <p:cNvSpPr/>
          <p:nvPr/>
        </p:nvSpPr>
        <p:spPr>
          <a:xfrm>
            <a:off x="338617" y="2413504"/>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02</a:t>
            </a:r>
            <a:endParaRPr sz="2400" b="1" i="0" u="none" strike="noStrike" cap="none">
              <a:solidFill>
                <a:schemeClr val="lt1"/>
              </a:solidFill>
              <a:latin typeface="Arial"/>
              <a:ea typeface="Arial"/>
              <a:cs typeface="Arial"/>
              <a:sym typeface="Arial"/>
            </a:endParaRPr>
          </a:p>
        </p:txBody>
      </p:sp>
      <p:sp>
        <p:nvSpPr>
          <p:cNvPr id="1404" name="Google Shape;1404;p59"/>
          <p:cNvSpPr/>
          <p:nvPr/>
        </p:nvSpPr>
        <p:spPr>
          <a:xfrm>
            <a:off x="1433625" y="2109100"/>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Install Plugins:</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Install the plugins for version control.</a:t>
            </a:r>
            <a:endParaRPr/>
          </a:p>
          <a:p>
            <a:pPr marL="542925" marR="0" lvl="2" indent="-361950" algn="l" rtl="0">
              <a:lnSpc>
                <a:spcPct val="100000"/>
              </a:lnSpc>
              <a:spcBef>
                <a:spcPts val="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For example, the Git plugin for version control.</a:t>
            </a:r>
            <a:endParaRPr sz="1800" b="0" i="0" u="none" strike="noStrike" cap="none">
              <a:solidFill>
                <a:schemeClr val="dk1"/>
              </a:solidFill>
              <a:latin typeface="Arial "/>
              <a:ea typeface="Arial "/>
              <a:cs typeface="Arial "/>
              <a:sym typeface="Arial "/>
            </a:endParaRPr>
          </a:p>
        </p:txBody>
      </p:sp>
      <p:sp>
        <p:nvSpPr>
          <p:cNvPr id="1405" name="Google Shape;1405;p59"/>
          <p:cNvSpPr/>
          <p:nvPr/>
        </p:nvSpPr>
        <p:spPr>
          <a:xfrm>
            <a:off x="338617" y="4469718"/>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03</a:t>
            </a:r>
            <a:endParaRPr sz="2400" b="1" i="0" u="none" strike="noStrike" cap="none">
              <a:solidFill>
                <a:schemeClr val="lt1"/>
              </a:solidFill>
              <a:latin typeface="Arial"/>
              <a:ea typeface="Arial"/>
              <a:cs typeface="Arial"/>
              <a:sym typeface="Arial"/>
            </a:endParaRPr>
          </a:p>
        </p:txBody>
      </p:sp>
      <p:sp>
        <p:nvSpPr>
          <p:cNvPr id="1406" name="Google Shape;1406;p59"/>
          <p:cNvSpPr/>
          <p:nvPr/>
        </p:nvSpPr>
        <p:spPr>
          <a:xfrm>
            <a:off x="1433625" y="4165314"/>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Create a Jenkins job:</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Create a Jenkins job to automate the build and test process.</a:t>
            </a:r>
            <a:endParaRPr/>
          </a:p>
          <a:p>
            <a:pPr marL="542925" marR="0" lvl="2" indent="-361950" algn="l" rtl="0">
              <a:lnSpc>
                <a:spcPct val="100000"/>
              </a:lnSpc>
              <a:spcBef>
                <a:spcPts val="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Create a configuration to pull the source code from your version control.</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6"/>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2.1.1 Automation Scripting Language Contd..</a:t>
            </a:r>
            <a:endParaRPr/>
          </a:p>
        </p:txBody>
      </p:sp>
      <p:sp>
        <p:nvSpPr>
          <p:cNvPr id="774" name="Google Shape;774;p6"/>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The choice of scripting language for test automation depends on various factors, including:</a:t>
            </a:r>
            <a:endParaRPr/>
          </a:p>
          <a:p>
            <a:pPr marL="0" lvl="0" indent="0" algn="l" rtl="0">
              <a:lnSpc>
                <a:spcPct val="100000"/>
              </a:lnSpc>
              <a:spcBef>
                <a:spcPts val="1200"/>
              </a:spcBef>
              <a:spcAft>
                <a:spcPts val="0"/>
              </a:spcAft>
              <a:buClr>
                <a:schemeClr val="dk1"/>
              </a:buClr>
              <a:buSzPts val="1800"/>
              <a:buNone/>
            </a:pPr>
            <a:endParaRPr/>
          </a:p>
        </p:txBody>
      </p:sp>
      <p:sp>
        <p:nvSpPr>
          <p:cNvPr id="775" name="Google Shape;775;p6"/>
          <p:cNvSpPr txBox="1"/>
          <p:nvPr/>
        </p:nvSpPr>
        <p:spPr>
          <a:xfrm>
            <a:off x="487167" y="1108433"/>
            <a:ext cx="11167600" cy="3936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2133" b="0" i="0" u="none" strike="noStrike" cap="none">
              <a:solidFill>
                <a:schemeClr val="dk2"/>
              </a:solidFill>
              <a:latin typeface="Arial"/>
              <a:ea typeface="Arial"/>
              <a:cs typeface="Arial"/>
              <a:sym typeface="Arial"/>
            </a:endParaRPr>
          </a:p>
        </p:txBody>
      </p:sp>
      <p:pic>
        <p:nvPicPr>
          <p:cNvPr id="776" name="Google Shape;776;p6"/>
          <p:cNvPicPr preferRelativeResize="0"/>
          <p:nvPr/>
        </p:nvPicPr>
        <p:blipFill rotWithShape="1">
          <a:blip r:embed="rId3">
            <a:alphaModFix/>
          </a:blip>
          <a:srcRect/>
          <a:stretch/>
        </p:blipFill>
        <p:spPr>
          <a:xfrm>
            <a:off x="5651256" y="2378158"/>
            <a:ext cx="6471710" cy="3443873"/>
          </a:xfrm>
          <a:prstGeom prst="rect">
            <a:avLst/>
          </a:prstGeom>
          <a:noFill/>
          <a:ln>
            <a:noFill/>
          </a:ln>
        </p:spPr>
      </p:pic>
      <p:sp>
        <p:nvSpPr>
          <p:cNvPr id="777" name="Google Shape;777;p6"/>
          <p:cNvSpPr/>
          <p:nvPr/>
        </p:nvSpPr>
        <p:spPr>
          <a:xfrm>
            <a:off x="2361183" y="2103066"/>
            <a:ext cx="3283260" cy="991724"/>
          </a:xfrm>
          <a:custGeom>
            <a:avLst/>
            <a:gdLst/>
            <a:ahLst/>
            <a:cxnLst/>
            <a:rect l="l" t="t" r="r" b="b"/>
            <a:pathLst>
              <a:path w="991724" h="3283260" extrusionOk="0">
                <a:moveTo>
                  <a:pt x="991724" y="547222"/>
                </a:moveTo>
                <a:lnTo>
                  <a:pt x="991724" y="2736038"/>
                </a:lnTo>
                <a:cubicBezTo>
                  <a:pt x="991724" y="3038261"/>
                  <a:pt x="969371" y="3283260"/>
                  <a:pt x="941797" y="3283260"/>
                </a:cubicBezTo>
                <a:lnTo>
                  <a:pt x="0" y="3283260"/>
                </a:lnTo>
                <a:lnTo>
                  <a:pt x="0" y="3283260"/>
                </a:lnTo>
                <a:lnTo>
                  <a:pt x="0" y="0"/>
                </a:lnTo>
                <a:lnTo>
                  <a:pt x="0" y="0"/>
                </a:lnTo>
                <a:lnTo>
                  <a:pt x="941797" y="0"/>
                </a:lnTo>
                <a:cubicBezTo>
                  <a:pt x="969371" y="0"/>
                  <a:pt x="991724" y="244999"/>
                  <a:pt x="991724" y="547222"/>
                </a:cubicBezTo>
                <a:close/>
              </a:path>
            </a:pathLst>
          </a:cu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1" indent="0" algn="l" rtl="0">
              <a:lnSpc>
                <a:spcPct val="90000"/>
              </a:lnSpc>
              <a:spcBef>
                <a:spcPts val="0"/>
              </a:spcBef>
              <a:spcAft>
                <a:spcPts val="0"/>
              </a:spcAft>
              <a:buNone/>
            </a:pPr>
            <a:r>
              <a:rPr lang="en-US" sz="1900" b="0" i="0" u="none" strike="noStrike" cap="none">
                <a:solidFill>
                  <a:srgbClr val="252525"/>
                </a:solidFill>
                <a:latin typeface="Arial"/>
                <a:ea typeface="Arial"/>
                <a:cs typeface="Arial"/>
                <a:sym typeface="Arial"/>
              </a:rPr>
              <a:t>Forums, documentation, and resources</a:t>
            </a:r>
            <a:endParaRPr/>
          </a:p>
        </p:txBody>
      </p:sp>
      <p:sp>
        <p:nvSpPr>
          <p:cNvPr id="778" name="Google Shape;778;p6"/>
          <p:cNvSpPr/>
          <p:nvPr/>
        </p:nvSpPr>
        <p:spPr>
          <a:xfrm>
            <a:off x="514350" y="1979099"/>
            <a:ext cx="1846833" cy="1239655"/>
          </a:xfrm>
          <a:custGeom>
            <a:avLst/>
            <a:gdLst/>
            <a:ahLst/>
            <a:cxnLst/>
            <a:rect l="l" t="t" r="r" b="b"/>
            <a:pathLst>
              <a:path w="1846833" h="1239655" extrusionOk="0">
                <a:moveTo>
                  <a:pt x="0" y="206613"/>
                </a:moveTo>
                <a:cubicBezTo>
                  <a:pt x="0" y="92504"/>
                  <a:pt x="92504" y="0"/>
                  <a:pt x="206613" y="0"/>
                </a:cubicBezTo>
                <a:lnTo>
                  <a:pt x="1640220" y="0"/>
                </a:lnTo>
                <a:cubicBezTo>
                  <a:pt x="1754329" y="0"/>
                  <a:pt x="1846833" y="92504"/>
                  <a:pt x="1846833" y="206613"/>
                </a:cubicBezTo>
                <a:lnTo>
                  <a:pt x="1846833" y="1033042"/>
                </a:lnTo>
                <a:cubicBezTo>
                  <a:pt x="1846833" y="1147151"/>
                  <a:pt x="1754329" y="1239655"/>
                  <a:pt x="1640220" y="1239655"/>
                </a:cubicBezTo>
                <a:lnTo>
                  <a:pt x="206613" y="1239655"/>
                </a:lnTo>
                <a:cubicBezTo>
                  <a:pt x="92504" y="1239655"/>
                  <a:pt x="0" y="1147151"/>
                  <a:pt x="0" y="1033042"/>
                </a:cubicBezTo>
                <a:lnTo>
                  <a:pt x="0" y="206613"/>
                </a:lnTo>
                <a:close/>
              </a:path>
            </a:pathLst>
          </a:cu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1800" b="1" i="0" u="none" strike="noStrike" cap="none">
                <a:solidFill>
                  <a:schemeClr val="lt1"/>
                </a:solidFill>
                <a:latin typeface="Arial"/>
                <a:ea typeface="Arial"/>
                <a:cs typeface="Arial"/>
                <a:sym typeface="Arial"/>
              </a:rPr>
              <a:t>Community Support</a:t>
            </a:r>
            <a:endParaRPr/>
          </a:p>
        </p:txBody>
      </p:sp>
      <p:sp>
        <p:nvSpPr>
          <p:cNvPr id="779" name="Google Shape;779;p6"/>
          <p:cNvSpPr/>
          <p:nvPr/>
        </p:nvSpPr>
        <p:spPr>
          <a:xfrm>
            <a:off x="2361183" y="3404703"/>
            <a:ext cx="3283260" cy="991724"/>
          </a:xfrm>
          <a:custGeom>
            <a:avLst/>
            <a:gdLst/>
            <a:ahLst/>
            <a:cxnLst/>
            <a:rect l="l" t="t" r="r" b="b"/>
            <a:pathLst>
              <a:path w="991724" h="3283260" extrusionOk="0">
                <a:moveTo>
                  <a:pt x="991724" y="547222"/>
                </a:moveTo>
                <a:lnTo>
                  <a:pt x="991724" y="2736038"/>
                </a:lnTo>
                <a:cubicBezTo>
                  <a:pt x="991724" y="3038261"/>
                  <a:pt x="969371" y="3283260"/>
                  <a:pt x="941797" y="3283260"/>
                </a:cubicBezTo>
                <a:lnTo>
                  <a:pt x="0" y="3283260"/>
                </a:lnTo>
                <a:lnTo>
                  <a:pt x="0" y="3283260"/>
                </a:lnTo>
                <a:lnTo>
                  <a:pt x="0" y="0"/>
                </a:lnTo>
                <a:lnTo>
                  <a:pt x="0" y="0"/>
                </a:lnTo>
                <a:lnTo>
                  <a:pt x="941797" y="0"/>
                </a:lnTo>
                <a:cubicBezTo>
                  <a:pt x="969371" y="0"/>
                  <a:pt x="991724" y="244999"/>
                  <a:pt x="991724" y="547222"/>
                </a:cubicBezTo>
                <a:close/>
              </a:path>
            </a:pathLst>
          </a:cu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1" indent="0" algn="l" rtl="0">
              <a:lnSpc>
                <a:spcPct val="90000"/>
              </a:lnSpc>
              <a:spcBef>
                <a:spcPts val="0"/>
              </a:spcBef>
              <a:spcAft>
                <a:spcPts val="0"/>
              </a:spcAft>
              <a:buNone/>
            </a:pPr>
            <a:r>
              <a:rPr lang="en-US" sz="1900" b="0" i="0" u="none" strike="noStrike" cap="none">
                <a:solidFill>
                  <a:srgbClr val="252525"/>
                </a:solidFill>
                <a:latin typeface="Arial"/>
                <a:ea typeface="Arial"/>
                <a:cs typeface="Arial"/>
                <a:sym typeface="Arial"/>
              </a:rPr>
              <a:t>Select a language that supports multiple platforms</a:t>
            </a:r>
            <a:endParaRPr/>
          </a:p>
        </p:txBody>
      </p:sp>
      <p:sp>
        <p:nvSpPr>
          <p:cNvPr id="780" name="Google Shape;780;p6"/>
          <p:cNvSpPr/>
          <p:nvPr/>
        </p:nvSpPr>
        <p:spPr>
          <a:xfrm>
            <a:off x="514350" y="3280737"/>
            <a:ext cx="1846833" cy="1239655"/>
          </a:xfrm>
          <a:custGeom>
            <a:avLst/>
            <a:gdLst/>
            <a:ahLst/>
            <a:cxnLst/>
            <a:rect l="l" t="t" r="r" b="b"/>
            <a:pathLst>
              <a:path w="1846833" h="1239655" extrusionOk="0">
                <a:moveTo>
                  <a:pt x="0" y="206613"/>
                </a:moveTo>
                <a:cubicBezTo>
                  <a:pt x="0" y="92504"/>
                  <a:pt x="92504" y="0"/>
                  <a:pt x="206613" y="0"/>
                </a:cubicBezTo>
                <a:lnTo>
                  <a:pt x="1640220" y="0"/>
                </a:lnTo>
                <a:cubicBezTo>
                  <a:pt x="1754329" y="0"/>
                  <a:pt x="1846833" y="92504"/>
                  <a:pt x="1846833" y="206613"/>
                </a:cubicBezTo>
                <a:lnTo>
                  <a:pt x="1846833" y="1033042"/>
                </a:lnTo>
                <a:cubicBezTo>
                  <a:pt x="1846833" y="1147151"/>
                  <a:pt x="1754329" y="1239655"/>
                  <a:pt x="1640220" y="1239655"/>
                </a:cubicBezTo>
                <a:lnTo>
                  <a:pt x="206613" y="1239655"/>
                </a:lnTo>
                <a:cubicBezTo>
                  <a:pt x="92504" y="1239655"/>
                  <a:pt x="0" y="1147151"/>
                  <a:pt x="0" y="1033042"/>
                </a:cubicBezTo>
                <a:lnTo>
                  <a:pt x="0" y="206613"/>
                </a:lnTo>
                <a:close/>
              </a:path>
            </a:pathLst>
          </a:cu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1800" b="1" i="0" u="none" strike="noStrike" cap="none">
                <a:solidFill>
                  <a:schemeClr val="lt1"/>
                </a:solidFill>
                <a:latin typeface="Arial"/>
                <a:ea typeface="Arial"/>
                <a:cs typeface="Arial"/>
                <a:sym typeface="Arial"/>
              </a:rPr>
              <a:t>Cross-Platform Testing</a:t>
            </a:r>
            <a:endParaRPr/>
          </a:p>
        </p:txBody>
      </p:sp>
      <p:sp>
        <p:nvSpPr>
          <p:cNvPr id="781" name="Google Shape;781;p6"/>
          <p:cNvSpPr/>
          <p:nvPr/>
        </p:nvSpPr>
        <p:spPr>
          <a:xfrm>
            <a:off x="2361183" y="4706341"/>
            <a:ext cx="3283260" cy="991725"/>
          </a:xfrm>
          <a:custGeom>
            <a:avLst/>
            <a:gdLst/>
            <a:ahLst/>
            <a:cxnLst/>
            <a:rect l="l" t="t" r="r" b="b"/>
            <a:pathLst>
              <a:path w="991724" h="3283260" extrusionOk="0">
                <a:moveTo>
                  <a:pt x="991724" y="547222"/>
                </a:moveTo>
                <a:lnTo>
                  <a:pt x="991724" y="2736038"/>
                </a:lnTo>
                <a:cubicBezTo>
                  <a:pt x="991724" y="3038261"/>
                  <a:pt x="969371" y="3283260"/>
                  <a:pt x="941797" y="3283260"/>
                </a:cubicBezTo>
                <a:lnTo>
                  <a:pt x="0" y="3283260"/>
                </a:lnTo>
                <a:lnTo>
                  <a:pt x="0" y="3283260"/>
                </a:lnTo>
                <a:lnTo>
                  <a:pt x="0" y="0"/>
                </a:lnTo>
                <a:lnTo>
                  <a:pt x="0" y="0"/>
                </a:lnTo>
                <a:lnTo>
                  <a:pt x="941797" y="0"/>
                </a:lnTo>
                <a:cubicBezTo>
                  <a:pt x="969371" y="0"/>
                  <a:pt x="991724" y="244999"/>
                  <a:pt x="991724" y="547222"/>
                </a:cubicBezTo>
                <a:close/>
              </a:path>
            </a:pathLst>
          </a:cu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1" indent="0" algn="l" rtl="0">
              <a:lnSpc>
                <a:spcPct val="90000"/>
              </a:lnSpc>
              <a:spcBef>
                <a:spcPts val="0"/>
              </a:spcBef>
              <a:spcAft>
                <a:spcPts val="0"/>
              </a:spcAft>
              <a:buNone/>
            </a:pPr>
            <a:r>
              <a:rPr lang="en-US" sz="1900" b="0" i="0" u="none" strike="noStrike" cap="none">
                <a:solidFill>
                  <a:srgbClr val="252525"/>
                </a:solidFill>
                <a:latin typeface="Arial"/>
                <a:ea typeface="Arial"/>
                <a:cs typeface="Arial"/>
                <a:sym typeface="Arial"/>
              </a:rPr>
              <a:t>Some languages are suited for large-scale automation</a:t>
            </a:r>
            <a:endParaRPr/>
          </a:p>
        </p:txBody>
      </p:sp>
      <p:sp>
        <p:nvSpPr>
          <p:cNvPr id="782" name="Google Shape;782;p6"/>
          <p:cNvSpPr/>
          <p:nvPr/>
        </p:nvSpPr>
        <p:spPr>
          <a:xfrm>
            <a:off x="514350" y="4582376"/>
            <a:ext cx="1846833" cy="1239655"/>
          </a:xfrm>
          <a:custGeom>
            <a:avLst/>
            <a:gdLst/>
            <a:ahLst/>
            <a:cxnLst/>
            <a:rect l="l" t="t" r="r" b="b"/>
            <a:pathLst>
              <a:path w="1846833" h="1239655" extrusionOk="0">
                <a:moveTo>
                  <a:pt x="0" y="206613"/>
                </a:moveTo>
                <a:cubicBezTo>
                  <a:pt x="0" y="92504"/>
                  <a:pt x="92504" y="0"/>
                  <a:pt x="206613" y="0"/>
                </a:cubicBezTo>
                <a:lnTo>
                  <a:pt x="1640220" y="0"/>
                </a:lnTo>
                <a:cubicBezTo>
                  <a:pt x="1754329" y="0"/>
                  <a:pt x="1846833" y="92504"/>
                  <a:pt x="1846833" y="206613"/>
                </a:cubicBezTo>
                <a:lnTo>
                  <a:pt x="1846833" y="1033042"/>
                </a:lnTo>
                <a:cubicBezTo>
                  <a:pt x="1846833" y="1147151"/>
                  <a:pt x="1754329" y="1239655"/>
                  <a:pt x="1640220" y="1239655"/>
                </a:cubicBezTo>
                <a:lnTo>
                  <a:pt x="206613" y="1239655"/>
                </a:lnTo>
                <a:cubicBezTo>
                  <a:pt x="92504" y="1239655"/>
                  <a:pt x="0" y="1147151"/>
                  <a:pt x="0" y="1033042"/>
                </a:cubicBezTo>
                <a:lnTo>
                  <a:pt x="0" y="206613"/>
                </a:lnTo>
                <a:close/>
              </a:path>
            </a:pathLst>
          </a:cu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1800" b="1" i="0" u="none" strike="noStrike" cap="none">
                <a:solidFill>
                  <a:schemeClr val="lt1"/>
                </a:solidFill>
                <a:latin typeface="Arial"/>
                <a:ea typeface="Arial"/>
                <a:cs typeface="Arial"/>
                <a:sym typeface="Arial"/>
              </a:rPr>
              <a:t>Scalability and performance</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410"/>
        <p:cNvGrpSpPr/>
        <p:nvPr/>
      </p:nvGrpSpPr>
      <p:grpSpPr>
        <a:xfrm>
          <a:off x="0" y="0"/>
          <a:ext cx="0" cy="0"/>
          <a:chOff x="0" y="0"/>
          <a:chExt cx="0" cy="0"/>
        </a:xfrm>
      </p:grpSpPr>
      <p:sp>
        <p:nvSpPr>
          <p:cNvPr id="1411" name="Google Shape;1411;p60"/>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2.6.1 Test Automation Integration With Jenkins Contd..</a:t>
            </a:r>
            <a:endParaRPr/>
          </a:p>
          <a:p>
            <a:pPr marL="0" lvl="0" indent="0" algn="l" rtl="0">
              <a:lnSpc>
                <a:spcPct val="90000"/>
              </a:lnSpc>
              <a:spcBef>
                <a:spcPts val="0"/>
              </a:spcBef>
              <a:spcAft>
                <a:spcPts val="0"/>
              </a:spcAft>
              <a:buClr>
                <a:schemeClr val="dk2"/>
              </a:buClr>
              <a:buSzPts val="2800"/>
              <a:buFont typeface="Arial"/>
              <a:buNone/>
            </a:pPr>
            <a:endParaRPr/>
          </a:p>
          <a:p>
            <a:pPr marL="0" lvl="0" indent="0" algn="l" rtl="0">
              <a:lnSpc>
                <a:spcPct val="90000"/>
              </a:lnSpc>
              <a:spcBef>
                <a:spcPts val="0"/>
              </a:spcBef>
              <a:spcAft>
                <a:spcPts val="0"/>
              </a:spcAft>
              <a:buClr>
                <a:schemeClr val="dk2"/>
              </a:buClr>
              <a:buSzPts val="2800"/>
              <a:buFont typeface="Arial"/>
              <a:buNone/>
            </a:pPr>
            <a:endParaRPr/>
          </a:p>
        </p:txBody>
      </p:sp>
      <p:sp>
        <p:nvSpPr>
          <p:cNvPr id="1412" name="Google Shape;1412;p60"/>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steps for integrating test automation with with Jenkins: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413" name="Google Shape;1413;p60"/>
          <p:cNvSpPr/>
          <p:nvPr/>
        </p:nvSpPr>
        <p:spPr>
          <a:xfrm>
            <a:off x="338617" y="2413504"/>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04</a:t>
            </a:r>
            <a:endParaRPr sz="2400" b="1" i="0" u="none" strike="noStrike" cap="none">
              <a:solidFill>
                <a:schemeClr val="lt1"/>
              </a:solidFill>
              <a:latin typeface="Arial"/>
              <a:ea typeface="Arial"/>
              <a:cs typeface="Arial"/>
              <a:sym typeface="Arial"/>
            </a:endParaRPr>
          </a:p>
        </p:txBody>
      </p:sp>
      <p:sp>
        <p:nvSpPr>
          <p:cNvPr id="1414" name="Google Shape;1414;p60"/>
          <p:cNvSpPr/>
          <p:nvPr/>
        </p:nvSpPr>
        <p:spPr>
          <a:xfrm>
            <a:off x="1433625" y="2109100"/>
            <a:ext cx="10123142" cy="1876636"/>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Build Configuration:</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Define the build steps in the Jenkins job configuration.</a:t>
            </a:r>
            <a:endParaRPr/>
          </a:p>
          <a:p>
            <a:pPr marL="542925" marR="0" lvl="2" indent="-361950" algn="l" rtl="0">
              <a:lnSpc>
                <a:spcPct val="100000"/>
              </a:lnSpc>
              <a:spcBef>
                <a:spcPts val="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Provide clear instructions for</a:t>
            </a:r>
            <a:endParaRPr/>
          </a:p>
          <a:p>
            <a:pPr marL="893763" marR="0" lvl="3" indent="-361950" algn="l" rtl="0">
              <a:lnSpc>
                <a:spcPct val="100000"/>
              </a:lnSpc>
              <a:spcBef>
                <a:spcPts val="0"/>
              </a:spcBef>
              <a:spcAft>
                <a:spcPts val="0"/>
              </a:spcAft>
              <a:buClr>
                <a:srgbClr val="000000"/>
              </a:buClr>
              <a:buSzPts val="1600"/>
              <a:buFont typeface="Noto Sans Symbols"/>
              <a:buChar char="⮡"/>
            </a:pPr>
            <a:r>
              <a:rPr lang="en-US" sz="1600" b="0" i="0" u="none" strike="noStrike" cap="none">
                <a:solidFill>
                  <a:schemeClr val="dk1"/>
                </a:solidFill>
                <a:latin typeface="Arial "/>
                <a:ea typeface="Arial "/>
                <a:cs typeface="Arial "/>
                <a:sym typeface="Arial "/>
              </a:rPr>
              <a:t>Compiling the code</a:t>
            </a:r>
            <a:endParaRPr/>
          </a:p>
          <a:p>
            <a:pPr marL="893763" marR="0" lvl="3" indent="-361950" algn="l" rtl="0">
              <a:lnSpc>
                <a:spcPct val="100000"/>
              </a:lnSpc>
              <a:spcBef>
                <a:spcPts val="0"/>
              </a:spcBef>
              <a:spcAft>
                <a:spcPts val="0"/>
              </a:spcAft>
              <a:buClr>
                <a:srgbClr val="000000"/>
              </a:buClr>
              <a:buSzPts val="1600"/>
              <a:buFont typeface="Noto Sans Symbols"/>
              <a:buChar char="⮡"/>
            </a:pPr>
            <a:r>
              <a:rPr lang="en-US" sz="1600" b="0" i="0" u="none" strike="noStrike" cap="none">
                <a:solidFill>
                  <a:schemeClr val="dk1"/>
                </a:solidFill>
                <a:latin typeface="Arial "/>
                <a:ea typeface="Arial "/>
                <a:cs typeface="Arial "/>
                <a:sym typeface="Arial "/>
              </a:rPr>
              <a:t>Setting up the test environment</a:t>
            </a:r>
            <a:endParaRPr/>
          </a:p>
          <a:p>
            <a:pPr marL="893763" marR="0" lvl="3" indent="-361950" algn="l" rtl="0">
              <a:lnSpc>
                <a:spcPct val="100000"/>
              </a:lnSpc>
              <a:spcBef>
                <a:spcPts val="0"/>
              </a:spcBef>
              <a:spcAft>
                <a:spcPts val="0"/>
              </a:spcAft>
              <a:buClr>
                <a:srgbClr val="000000"/>
              </a:buClr>
              <a:buSzPts val="1600"/>
              <a:buFont typeface="Noto Sans Symbols"/>
              <a:buChar char="⮡"/>
            </a:pPr>
            <a:r>
              <a:rPr lang="en-US" sz="1600" b="0" i="0" u="none" strike="noStrike" cap="none">
                <a:solidFill>
                  <a:schemeClr val="dk1"/>
                </a:solidFill>
                <a:latin typeface="Arial "/>
                <a:ea typeface="Arial "/>
                <a:cs typeface="Arial "/>
                <a:sym typeface="Arial "/>
              </a:rPr>
              <a:t>Other pre-test steps</a:t>
            </a:r>
            <a:endParaRPr sz="1600" b="0" i="0" u="none" strike="noStrike" cap="none">
              <a:solidFill>
                <a:schemeClr val="dk1"/>
              </a:solidFill>
              <a:latin typeface="Arial "/>
              <a:ea typeface="Arial "/>
              <a:cs typeface="Arial "/>
              <a:sym typeface="Arial "/>
            </a:endParaRPr>
          </a:p>
        </p:txBody>
      </p:sp>
      <p:sp>
        <p:nvSpPr>
          <p:cNvPr id="1415" name="Google Shape;1415;p60"/>
          <p:cNvSpPr/>
          <p:nvPr/>
        </p:nvSpPr>
        <p:spPr>
          <a:xfrm>
            <a:off x="338617" y="4469718"/>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05</a:t>
            </a:r>
            <a:endParaRPr sz="2400" b="1" i="0" u="none" strike="noStrike" cap="none">
              <a:solidFill>
                <a:schemeClr val="lt1"/>
              </a:solidFill>
              <a:latin typeface="Arial"/>
              <a:ea typeface="Arial"/>
              <a:cs typeface="Arial"/>
              <a:sym typeface="Arial"/>
            </a:endParaRPr>
          </a:p>
        </p:txBody>
      </p:sp>
      <p:sp>
        <p:nvSpPr>
          <p:cNvPr id="1416" name="Google Shape;1416;p60"/>
          <p:cNvSpPr/>
          <p:nvPr/>
        </p:nvSpPr>
        <p:spPr>
          <a:xfrm>
            <a:off x="1433625" y="4165314"/>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Test Execution:</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Add a build step to execute your automated tests.</a:t>
            </a:r>
            <a:endParaRPr/>
          </a:p>
          <a:p>
            <a:pPr marL="542925" marR="0" lvl="2" indent="-361950" algn="l" rtl="0">
              <a:lnSpc>
                <a:spcPct val="100000"/>
              </a:lnSpc>
              <a:spcBef>
                <a:spcPts val="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Running test scripts using testing frameworks such as JUnit</a:t>
            </a:r>
            <a:endParaRPr sz="1800" b="0" i="0" u="none" strike="noStrike" cap="none">
              <a:solidFill>
                <a:schemeClr val="dk1"/>
              </a:solidFill>
              <a:latin typeface="Arial "/>
              <a:ea typeface="Arial "/>
              <a:cs typeface="Arial "/>
              <a:sym typeface="Arial "/>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420"/>
        <p:cNvGrpSpPr/>
        <p:nvPr/>
      </p:nvGrpSpPr>
      <p:grpSpPr>
        <a:xfrm>
          <a:off x="0" y="0"/>
          <a:ext cx="0" cy="0"/>
          <a:chOff x="0" y="0"/>
          <a:chExt cx="0" cy="0"/>
        </a:xfrm>
      </p:grpSpPr>
      <p:sp>
        <p:nvSpPr>
          <p:cNvPr id="1421" name="Google Shape;1421;p61"/>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2.6.1 Test Automation Integration With Jenkins Contd..</a:t>
            </a:r>
            <a:endParaRPr/>
          </a:p>
          <a:p>
            <a:pPr marL="0" lvl="0" indent="0" algn="l" rtl="0">
              <a:lnSpc>
                <a:spcPct val="90000"/>
              </a:lnSpc>
              <a:spcBef>
                <a:spcPts val="0"/>
              </a:spcBef>
              <a:spcAft>
                <a:spcPts val="0"/>
              </a:spcAft>
              <a:buClr>
                <a:schemeClr val="dk2"/>
              </a:buClr>
              <a:buSzPts val="2800"/>
              <a:buFont typeface="Arial"/>
              <a:buNone/>
            </a:pPr>
            <a:endParaRPr/>
          </a:p>
          <a:p>
            <a:pPr marL="0" lvl="0" indent="0" algn="l" rtl="0">
              <a:lnSpc>
                <a:spcPct val="90000"/>
              </a:lnSpc>
              <a:spcBef>
                <a:spcPts val="0"/>
              </a:spcBef>
              <a:spcAft>
                <a:spcPts val="0"/>
              </a:spcAft>
              <a:buClr>
                <a:schemeClr val="dk2"/>
              </a:buClr>
              <a:buSzPts val="2800"/>
              <a:buFont typeface="Arial"/>
              <a:buNone/>
            </a:pPr>
            <a:endParaRPr/>
          </a:p>
        </p:txBody>
      </p:sp>
      <p:sp>
        <p:nvSpPr>
          <p:cNvPr id="1422" name="Google Shape;1422;p61"/>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steps for integrating test automation with with Jenkins:</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423" name="Google Shape;1423;p61"/>
          <p:cNvSpPr txBox="1"/>
          <p:nvPr/>
        </p:nvSpPr>
        <p:spPr>
          <a:xfrm>
            <a:off x="331833" y="1251967"/>
            <a:ext cx="11605200" cy="4644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2400" b="0" i="0" u="none" strike="noStrike" cap="none">
              <a:solidFill>
                <a:schemeClr val="dk2"/>
              </a:solidFill>
              <a:latin typeface="Arial"/>
              <a:ea typeface="Arial"/>
              <a:cs typeface="Arial"/>
              <a:sym typeface="Arial"/>
            </a:endParaRPr>
          </a:p>
        </p:txBody>
      </p:sp>
      <p:sp>
        <p:nvSpPr>
          <p:cNvPr id="1424" name="Google Shape;1424;p61"/>
          <p:cNvSpPr/>
          <p:nvPr/>
        </p:nvSpPr>
        <p:spPr>
          <a:xfrm>
            <a:off x="338617" y="2413504"/>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06</a:t>
            </a:r>
            <a:endParaRPr sz="2400" b="1" i="0" u="none" strike="noStrike" cap="none">
              <a:solidFill>
                <a:schemeClr val="lt1"/>
              </a:solidFill>
              <a:latin typeface="Arial"/>
              <a:ea typeface="Arial"/>
              <a:cs typeface="Arial"/>
              <a:sym typeface="Arial"/>
            </a:endParaRPr>
          </a:p>
        </p:txBody>
      </p:sp>
      <p:sp>
        <p:nvSpPr>
          <p:cNvPr id="1425" name="Google Shape;1425;p61"/>
          <p:cNvSpPr/>
          <p:nvPr/>
        </p:nvSpPr>
        <p:spPr>
          <a:xfrm>
            <a:off x="1433625" y="2109100"/>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Generate test reports:</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Configure Jenkins to generate test reports.</a:t>
            </a:r>
            <a:endParaRPr/>
          </a:p>
          <a:p>
            <a:pPr marL="542925" marR="0" lvl="2" indent="-361950" algn="l" rtl="0">
              <a:lnSpc>
                <a:spcPct val="100000"/>
              </a:lnSpc>
              <a:spcBef>
                <a:spcPts val="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Use the corresponding Jenkins plugins to parse and display test results.</a:t>
            </a:r>
            <a:endParaRPr sz="1800" b="0" i="0" u="none" strike="noStrike" cap="none">
              <a:solidFill>
                <a:schemeClr val="dk1"/>
              </a:solidFill>
              <a:latin typeface="Arial "/>
              <a:ea typeface="Arial "/>
              <a:cs typeface="Arial "/>
              <a:sym typeface="Arial "/>
            </a:endParaRPr>
          </a:p>
        </p:txBody>
      </p:sp>
      <p:sp>
        <p:nvSpPr>
          <p:cNvPr id="1426" name="Google Shape;1426;p61"/>
          <p:cNvSpPr/>
          <p:nvPr/>
        </p:nvSpPr>
        <p:spPr>
          <a:xfrm>
            <a:off x="338617" y="4469718"/>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07</a:t>
            </a:r>
            <a:endParaRPr sz="2400" b="1" i="0" u="none" strike="noStrike" cap="none">
              <a:solidFill>
                <a:schemeClr val="lt1"/>
              </a:solidFill>
              <a:latin typeface="Arial"/>
              <a:ea typeface="Arial"/>
              <a:cs typeface="Arial"/>
              <a:sym typeface="Arial"/>
            </a:endParaRPr>
          </a:p>
        </p:txBody>
      </p:sp>
      <p:sp>
        <p:nvSpPr>
          <p:cNvPr id="1427" name="Google Shape;1427;p61"/>
          <p:cNvSpPr/>
          <p:nvPr/>
        </p:nvSpPr>
        <p:spPr>
          <a:xfrm>
            <a:off x="1433625" y="4165314"/>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Integration with Version Control:</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Create triggers to kick off the Jenkins job automatically.</a:t>
            </a:r>
            <a:endParaRPr/>
          </a:p>
          <a:p>
            <a:pPr marL="542925" marR="0" lvl="2" indent="-361950" algn="l" rtl="0">
              <a:lnSpc>
                <a:spcPct val="100000"/>
              </a:lnSpc>
              <a:spcBef>
                <a:spcPts val="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Jobs are run whenever changes are pushed to the version control system.</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62"/>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2.6.2 Test Automation Integration With GitLab CI</a:t>
            </a:r>
            <a:endParaRPr/>
          </a:p>
        </p:txBody>
      </p:sp>
      <p:sp>
        <p:nvSpPr>
          <p:cNvPr id="1433" name="Google Shape;1433;p62"/>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steps for integrating test automation with GitLab CI:</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434" name="Google Shape;1434;p62"/>
          <p:cNvSpPr/>
          <p:nvPr/>
        </p:nvSpPr>
        <p:spPr>
          <a:xfrm>
            <a:off x="338617" y="2413504"/>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01</a:t>
            </a:r>
            <a:endParaRPr sz="2400" b="1" i="0" u="none" strike="noStrike" cap="none">
              <a:solidFill>
                <a:schemeClr val="lt1"/>
              </a:solidFill>
              <a:latin typeface="Arial"/>
              <a:ea typeface="Arial"/>
              <a:cs typeface="Arial"/>
              <a:sym typeface="Arial"/>
            </a:endParaRPr>
          </a:p>
        </p:txBody>
      </p:sp>
      <p:sp>
        <p:nvSpPr>
          <p:cNvPr id="1435" name="Google Shape;1435;p62"/>
          <p:cNvSpPr/>
          <p:nvPr/>
        </p:nvSpPr>
        <p:spPr>
          <a:xfrm>
            <a:off x="1433625" y="2109100"/>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Configure .gitlab-ci.yml File:</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Create a .gitlab-ci.yml file in the root of your project to define the CI/CD pipeline, detailing stages, jobs, and scripts for execution.</a:t>
            </a:r>
            <a:endParaRPr/>
          </a:p>
        </p:txBody>
      </p:sp>
      <p:sp>
        <p:nvSpPr>
          <p:cNvPr id="1436" name="Google Shape;1436;p62"/>
          <p:cNvSpPr/>
          <p:nvPr/>
        </p:nvSpPr>
        <p:spPr>
          <a:xfrm>
            <a:off x="338617" y="4469718"/>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02</a:t>
            </a:r>
            <a:endParaRPr sz="2400" b="1" i="0" u="none" strike="noStrike" cap="none">
              <a:solidFill>
                <a:schemeClr val="lt1"/>
              </a:solidFill>
              <a:latin typeface="Arial"/>
              <a:ea typeface="Arial"/>
              <a:cs typeface="Arial"/>
              <a:sym typeface="Arial"/>
            </a:endParaRPr>
          </a:p>
        </p:txBody>
      </p:sp>
      <p:sp>
        <p:nvSpPr>
          <p:cNvPr id="1437" name="Google Shape;1437;p62"/>
          <p:cNvSpPr/>
          <p:nvPr/>
        </p:nvSpPr>
        <p:spPr>
          <a:xfrm>
            <a:off x="1433625" y="4165314"/>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Define the test stage:</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Define a test stage that includes the execution of automated tests in the .gitlab-ci.yml file.</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441"/>
        <p:cNvGrpSpPr/>
        <p:nvPr/>
      </p:nvGrpSpPr>
      <p:grpSpPr>
        <a:xfrm>
          <a:off x="0" y="0"/>
          <a:ext cx="0" cy="0"/>
          <a:chOff x="0" y="0"/>
          <a:chExt cx="0" cy="0"/>
        </a:xfrm>
      </p:grpSpPr>
      <p:sp>
        <p:nvSpPr>
          <p:cNvPr id="1442" name="Google Shape;1442;p63"/>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2.6.2 Test Automation Integration With GitLab CI Contd..</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1443" name="Google Shape;1443;p63"/>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steps for integrating test automation with GitLab CI:</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444" name="Google Shape;1444;p63"/>
          <p:cNvSpPr txBox="1"/>
          <p:nvPr/>
        </p:nvSpPr>
        <p:spPr>
          <a:xfrm>
            <a:off x="331833" y="1150367"/>
            <a:ext cx="11326800" cy="4644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None/>
            </a:pPr>
            <a:endParaRPr sz="2400" b="0" i="0" u="none" strike="noStrike" cap="none">
              <a:solidFill>
                <a:schemeClr val="dk2"/>
              </a:solidFill>
              <a:latin typeface="Arial"/>
              <a:ea typeface="Arial"/>
              <a:cs typeface="Arial"/>
              <a:sym typeface="Arial"/>
            </a:endParaRPr>
          </a:p>
        </p:txBody>
      </p:sp>
      <p:sp>
        <p:nvSpPr>
          <p:cNvPr id="1445" name="Google Shape;1445;p63"/>
          <p:cNvSpPr/>
          <p:nvPr/>
        </p:nvSpPr>
        <p:spPr>
          <a:xfrm>
            <a:off x="338617" y="2413504"/>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03</a:t>
            </a:r>
            <a:endParaRPr sz="2400" b="1" i="0" u="none" strike="noStrike" cap="none">
              <a:solidFill>
                <a:schemeClr val="lt1"/>
              </a:solidFill>
              <a:latin typeface="Arial"/>
              <a:ea typeface="Arial"/>
              <a:cs typeface="Arial"/>
              <a:sym typeface="Arial"/>
            </a:endParaRPr>
          </a:p>
        </p:txBody>
      </p:sp>
      <p:sp>
        <p:nvSpPr>
          <p:cNvPr id="1446" name="Google Shape;1446;p63"/>
          <p:cNvSpPr/>
          <p:nvPr/>
        </p:nvSpPr>
        <p:spPr>
          <a:xfrm>
            <a:off x="1433625" y="2109100"/>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Version Control Integration:</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Push the .gitlab-ci.yml file to your GitLab repository, and GitLab CI will automatically detect changes, triggering the pipeline.</a:t>
            </a:r>
            <a:endParaRPr/>
          </a:p>
        </p:txBody>
      </p:sp>
      <p:sp>
        <p:nvSpPr>
          <p:cNvPr id="1447" name="Google Shape;1447;p63"/>
          <p:cNvSpPr/>
          <p:nvPr/>
        </p:nvSpPr>
        <p:spPr>
          <a:xfrm>
            <a:off x="338617" y="4469718"/>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04</a:t>
            </a:r>
            <a:endParaRPr sz="2400" b="1" i="0" u="none" strike="noStrike" cap="none">
              <a:solidFill>
                <a:schemeClr val="lt1"/>
              </a:solidFill>
              <a:latin typeface="Arial"/>
              <a:ea typeface="Arial"/>
              <a:cs typeface="Arial"/>
              <a:sym typeface="Arial"/>
            </a:endParaRPr>
          </a:p>
        </p:txBody>
      </p:sp>
      <p:sp>
        <p:nvSpPr>
          <p:cNvPr id="1448" name="Google Shape;1448;p63"/>
          <p:cNvSpPr/>
          <p:nvPr/>
        </p:nvSpPr>
        <p:spPr>
          <a:xfrm>
            <a:off x="1433625" y="4165314"/>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View Test Results:</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GitLab CI offers a web interface that displays the progress and results of the CI/CD pipeline.</a:t>
            </a:r>
            <a:endParaRPr sz="1800" b="0" i="0" u="none" strike="noStrike" cap="none">
              <a:solidFill>
                <a:schemeClr val="dk1"/>
              </a:solidFill>
              <a:latin typeface="Arial "/>
              <a:ea typeface="Arial "/>
              <a:cs typeface="Arial "/>
              <a:sym typeface="Arial "/>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452"/>
        <p:cNvGrpSpPr/>
        <p:nvPr/>
      </p:nvGrpSpPr>
      <p:grpSpPr>
        <a:xfrm>
          <a:off x="0" y="0"/>
          <a:ext cx="0" cy="0"/>
          <a:chOff x="0" y="0"/>
          <a:chExt cx="0" cy="0"/>
        </a:xfrm>
      </p:grpSpPr>
      <p:sp>
        <p:nvSpPr>
          <p:cNvPr id="1453" name="Google Shape;1453;p64"/>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2.6.2 Test Automation Integration With GitLab CI Contd.</a:t>
            </a:r>
            <a:endParaRPr/>
          </a:p>
          <a:p>
            <a:pPr marL="0" lvl="0" indent="0" algn="l" rtl="0">
              <a:lnSpc>
                <a:spcPct val="90000"/>
              </a:lnSpc>
              <a:spcBef>
                <a:spcPts val="0"/>
              </a:spcBef>
              <a:spcAft>
                <a:spcPts val="0"/>
              </a:spcAft>
              <a:buClr>
                <a:schemeClr val="dk2"/>
              </a:buClr>
              <a:buSzPts val="2800"/>
              <a:buFont typeface="Arial"/>
              <a:buNone/>
            </a:pPr>
            <a:endParaRPr/>
          </a:p>
        </p:txBody>
      </p:sp>
      <p:sp>
        <p:nvSpPr>
          <p:cNvPr id="1454" name="Google Shape;1454;p64"/>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the steps for integrating test automation with GitLab CI:</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sp>
        <p:nvSpPr>
          <p:cNvPr id="1455" name="Google Shape;1455;p64"/>
          <p:cNvSpPr/>
          <p:nvPr/>
        </p:nvSpPr>
        <p:spPr>
          <a:xfrm>
            <a:off x="338617" y="2413504"/>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05</a:t>
            </a:r>
            <a:endParaRPr sz="2400" b="1" i="0" u="none" strike="noStrike" cap="none">
              <a:solidFill>
                <a:schemeClr val="lt1"/>
              </a:solidFill>
              <a:latin typeface="Arial"/>
              <a:ea typeface="Arial"/>
              <a:cs typeface="Arial"/>
              <a:sym typeface="Arial"/>
            </a:endParaRPr>
          </a:p>
        </p:txBody>
      </p:sp>
      <p:sp>
        <p:nvSpPr>
          <p:cNvPr id="1456" name="Google Shape;1456;p64"/>
          <p:cNvSpPr/>
          <p:nvPr/>
        </p:nvSpPr>
        <p:spPr>
          <a:xfrm>
            <a:off x="1433625" y="2109100"/>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Artifacts and Reports:</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Configure the pipeline to store artifacts, such as builds and test reports.</a:t>
            </a:r>
            <a:endParaRPr/>
          </a:p>
        </p:txBody>
      </p:sp>
      <p:sp>
        <p:nvSpPr>
          <p:cNvPr id="1457" name="Google Shape;1457;p64"/>
          <p:cNvSpPr/>
          <p:nvPr/>
        </p:nvSpPr>
        <p:spPr>
          <a:xfrm>
            <a:off x="338617" y="4469718"/>
            <a:ext cx="1011192" cy="1011192"/>
          </a:xfrm>
          <a:prstGeom prst="ellipse">
            <a:avLst/>
          </a:pr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2400" b="1" i="0" u="none" strike="noStrike" cap="none">
                <a:solidFill>
                  <a:schemeClr val="lt1"/>
                </a:solidFill>
                <a:latin typeface="Arial"/>
                <a:ea typeface="Arial"/>
                <a:cs typeface="Arial"/>
                <a:sym typeface="Arial"/>
              </a:rPr>
              <a:t>06</a:t>
            </a:r>
            <a:endParaRPr sz="2400" b="1" i="0" u="none" strike="noStrike" cap="none">
              <a:solidFill>
                <a:schemeClr val="lt1"/>
              </a:solidFill>
              <a:latin typeface="Arial"/>
              <a:ea typeface="Arial"/>
              <a:cs typeface="Arial"/>
              <a:sym typeface="Arial"/>
            </a:endParaRPr>
          </a:p>
        </p:txBody>
      </p:sp>
      <p:sp>
        <p:nvSpPr>
          <p:cNvPr id="1458" name="Google Shape;1458;p64"/>
          <p:cNvSpPr/>
          <p:nvPr/>
        </p:nvSpPr>
        <p:spPr>
          <a:xfrm>
            <a:off x="1433625" y="4165314"/>
            <a:ext cx="10123142" cy="1620000"/>
          </a:xfrm>
          <a:prstGeom prst="roundRect">
            <a:avLst>
              <a:gd name="adj" fmla="val 16667"/>
            </a:avLst>
          </a:pr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0" indent="0" algn="l" rtl="0">
              <a:lnSpc>
                <a:spcPct val="100000"/>
              </a:lnSpc>
              <a:spcBef>
                <a:spcPts val="0"/>
              </a:spcBef>
              <a:spcAft>
                <a:spcPts val="0"/>
              </a:spcAft>
              <a:buNone/>
            </a:pPr>
            <a:r>
              <a:rPr lang="en-US" sz="1800" b="0" i="0" u="none" strike="noStrike" cap="none">
                <a:solidFill>
                  <a:schemeClr val="dk1"/>
                </a:solidFill>
                <a:latin typeface="Arial "/>
                <a:ea typeface="Arial "/>
                <a:cs typeface="Arial "/>
                <a:sym typeface="Arial "/>
              </a:rPr>
              <a:t>Notifications:</a:t>
            </a:r>
            <a:endParaRPr/>
          </a:p>
          <a:p>
            <a:pPr marL="542925" marR="0" lvl="2" indent="-361950" algn="l" rtl="0">
              <a:lnSpc>
                <a:spcPct val="100000"/>
              </a:lnSpc>
              <a:spcBef>
                <a:spcPts val="600"/>
              </a:spcBef>
              <a:spcAft>
                <a:spcPts val="0"/>
              </a:spcAft>
              <a:buClr>
                <a:srgbClr val="000000"/>
              </a:buClr>
              <a:buSzPts val="1800"/>
              <a:buFont typeface="Noto Sans Symbols"/>
              <a:buChar char="⭲"/>
            </a:pPr>
            <a:r>
              <a:rPr lang="en-US" sz="1800" b="0" i="0" u="none" strike="noStrike" cap="none">
                <a:solidFill>
                  <a:schemeClr val="dk1"/>
                </a:solidFill>
                <a:latin typeface="Arial "/>
                <a:ea typeface="Arial "/>
                <a:cs typeface="Arial "/>
                <a:sym typeface="Arial "/>
              </a:rPr>
              <a:t>Set up GitLab CI notifications to receive alerts based on the status of the pipeline.</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3" name="Google Shape;1463;p65"/>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What did you Grasp?</a:t>
            </a:r>
            <a:endParaRPr/>
          </a:p>
        </p:txBody>
      </p:sp>
      <p:sp>
        <p:nvSpPr>
          <p:cNvPr id="1464" name="Google Shape;1464;p65"/>
          <p:cNvSpPr txBox="1">
            <a:spLocks noGrp="1"/>
          </p:cNvSpPr>
          <p:nvPr>
            <p:ph type="body" idx="1"/>
          </p:nvPr>
        </p:nvSpPr>
        <p:spPr>
          <a:xfrm>
            <a:off x="4809152" y="1852369"/>
            <a:ext cx="6690513" cy="3749409"/>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1800"/>
              <a:buFont typeface="Calibri"/>
              <a:buAutoNum type="arabicPeriod"/>
            </a:pPr>
            <a:r>
              <a:rPr lang="en-US"/>
              <a:t>What is the purpose of installing plugins in Jenkins for version control and testing frameworks?</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Enhancing server security</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Supporting CI/CD pipeline integration</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Improving code readability</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Ensuring compatibility with Jenkins software</a:t>
            </a:r>
            <a:endParaRPr/>
          </a:p>
          <a:p>
            <a:pPr marL="800100" lvl="1" indent="-228600" algn="l" rtl="0">
              <a:lnSpc>
                <a:spcPct val="90000"/>
              </a:lnSpc>
              <a:spcBef>
                <a:spcPts val="500"/>
              </a:spcBef>
              <a:spcAft>
                <a:spcPts val="0"/>
              </a:spcAft>
              <a:buClr>
                <a:schemeClr val="dk1"/>
              </a:buClr>
              <a:buSzPts val="1800"/>
              <a:buFont typeface="Calibri"/>
              <a:buNone/>
            </a:pPr>
            <a:endParaRPr b="1"/>
          </a:p>
          <a:p>
            <a:pPr marL="342900" lvl="0" indent="-342900" algn="l" rtl="0">
              <a:lnSpc>
                <a:spcPct val="90000"/>
              </a:lnSpc>
              <a:spcBef>
                <a:spcPts val="1000"/>
              </a:spcBef>
              <a:spcAft>
                <a:spcPts val="0"/>
              </a:spcAft>
              <a:buClr>
                <a:schemeClr val="dk1"/>
              </a:buClr>
              <a:buSzPts val="1800"/>
              <a:buFont typeface="Calibri"/>
              <a:buAutoNum type="arabicPeriod"/>
            </a:pPr>
            <a:r>
              <a:rPr lang="en-US"/>
              <a:t>in Jenkins, what does the build configuration involve?</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Writing automated test scripts</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Defining steps for code compilation and test setup</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Generating test reports</a:t>
            </a:r>
            <a:endParaRPr/>
          </a:p>
          <a:p>
            <a:pPr marL="800100" lvl="1" indent="-342900" algn="l" rtl="0">
              <a:lnSpc>
                <a:spcPct val="90000"/>
              </a:lnSpc>
              <a:spcBef>
                <a:spcPts val="500"/>
              </a:spcBef>
              <a:spcAft>
                <a:spcPts val="0"/>
              </a:spcAft>
              <a:buClr>
                <a:schemeClr val="dk1"/>
              </a:buClr>
              <a:buSzPts val="1800"/>
              <a:buFont typeface="Calibri"/>
              <a:buAutoNum type="alphaUcPeriod"/>
            </a:pPr>
            <a:r>
              <a:rPr lang="en-US" b="1"/>
              <a:t>Installing Jenkins plugins</a:t>
            </a: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a:p>
            <a:pPr marL="228600" lvl="0" indent="-114300" algn="l" rtl="0">
              <a:lnSpc>
                <a:spcPct val="90000"/>
              </a:lnSpc>
              <a:spcBef>
                <a:spcPts val="1000"/>
              </a:spcBef>
              <a:spcAft>
                <a:spcPts val="0"/>
              </a:spcAft>
              <a:buClr>
                <a:schemeClr val="dk1"/>
              </a:buClr>
              <a:buSzPts val="1800"/>
              <a:buNone/>
            </a:pP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66"/>
          <p:cNvSpPr txBox="1">
            <a:spLocks noGrp="1"/>
          </p:cNvSpPr>
          <p:nvPr>
            <p:ph type="title"/>
          </p:nvPr>
        </p:nvSpPr>
        <p:spPr>
          <a:xfrm>
            <a:off x="208635" y="633245"/>
            <a:ext cx="11291702" cy="49217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2"/>
              </a:buClr>
              <a:buSzPts val="2800"/>
              <a:buFont typeface="Arial"/>
              <a:buNone/>
            </a:pPr>
            <a:r>
              <a:rPr lang="en-US"/>
              <a:t>In a Nutshell, we learnt:</a:t>
            </a:r>
            <a:endParaRPr/>
          </a:p>
        </p:txBody>
      </p:sp>
      <p:sp>
        <p:nvSpPr>
          <p:cNvPr id="1470" name="Google Shape;1470;p66"/>
          <p:cNvSpPr txBox="1">
            <a:spLocks noGrp="1"/>
          </p:cNvSpPr>
          <p:nvPr>
            <p:ph type="body" idx="1"/>
          </p:nvPr>
        </p:nvSpPr>
        <p:spPr>
          <a:xfrm>
            <a:off x="6213475" y="1966913"/>
            <a:ext cx="5286375" cy="3749675"/>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dk1"/>
              </a:buClr>
              <a:buSzPts val="1800"/>
              <a:buFont typeface="Arial"/>
              <a:buAutoNum type="arabicPeriod"/>
            </a:pPr>
            <a:r>
              <a:rPr lang="en-US"/>
              <a:t>Explored Python, Java, and JavaScript for test automation.</a:t>
            </a:r>
            <a:endParaRPr/>
          </a:p>
          <a:p>
            <a:pPr marL="342900" lvl="0" indent="-342900" algn="l" rtl="0">
              <a:lnSpc>
                <a:spcPct val="100000"/>
              </a:lnSpc>
              <a:spcBef>
                <a:spcPts val="0"/>
              </a:spcBef>
              <a:spcAft>
                <a:spcPts val="0"/>
              </a:spcAft>
              <a:buClr>
                <a:schemeClr val="dk1"/>
              </a:buClr>
              <a:buSzPts val="1800"/>
              <a:buFont typeface="Arial"/>
              <a:buAutoNum type="arabicPeriod"/>
            </a:pPr>
            <a:r>
              <a:rPr lang="en-US"/>
              <a:t>Covered Selenium WebDriver for web automation basics.</a:t>
            </a:r>
            <a:endParaRPr/>
          </a:p>
          <a:p>
            <a:pPr marL="342900" lvl="0" indent="-342900" algn="l" rtl="0">
              <a:lnSpc>
                <a:spcPct val="100000"/>
              </a:lnSpc>
              <a:spcBef>
                <a:spcPts val="0"/>
              </a:spcBef>
              <a:spcAft>
                <a:spcPts val="0"/>
              </a:spcAft>
              <a:buClr>
                <a:schemeClr val="dk1"/>
              </a:buClr>
              <a:buSzPts val="1800"/>
              <a:buFont typeface="Arial"/>
              <a:buAutoNum type="arabicPeriod"/>
            </a:pPr>
            <a:r>
              <a:rPr lang="en-US"/>
              <a:t>Used Postman and REST-Assured for API testing.</a:t>
            </a:r>
            <a:endParaRPr/>
          </a:p>
          <a:p>
            <a:pPr marL="342900" lvl="0" indent="-342900" algn="l" rtl="0">
              <a:lnSpc>
                <a:spcPct val="100000"/>
              </a:lnSpc>
              <a:spcBef>
                <a:spcPts val="0"/>
              </a:spcBef>
              <a:spcAft>
                <a:spcPts val="0"/>
              </a:spcAft>
              <a:buClr>
                <a:schemeClr val="dk1"/>
              </a:buClr>
              <a:buSzPts val="1800"/>
              <a:buFont typeface="Arial"/>
              <a:buAutoNum type="arabicPeriod"/>
            </a:pPr>
            <a:r>
              <a:rPr lang="en-US"/>
              <a:t>Introduced Appium for mobile test automation.</a:t>
            </a:r>
            <a:endParaRPr/>
          </a:p>
          <a:p>
            <a:pPr marL="342900" lvl="0" indent="-342900" algn="l" rtl="0">
              <a:lnSpc>
                <a:spcPct val="100000"/>
              </a:lnSpc>
              <a:spcBef>
                <a:spcPts val="0"/>
              </a:spcBef>
              <a:spcAft>
                <a:spcPts val="0"/>
              </a:spcAft>
              <a:buClr>
                <a:schemeClr val="dk1"/>
              </a:buClr>
              <a:buSzPts val="1800"/>
              <a:buFont typeface="Arial"/>
              <a:buAutoNum type="arabicPeriod"/>
            </a:pPr>
            <a:r>
              <a:rPr lang="en-US"/>
              <a:t>Learned advanced techniques: BDD, Data-Driven Testing.</a:t>
            </a:r>
            <a:endParaRPr/>
          </a:p>
          <a:p>
            <a:pPr marL="342900" lvl="0" indent="-342900" algn="l" rtl="0">
              <a:lnSpc>
                <a:spcPct val="100000"/>
              </a:lnSpc>
              <a:spcBef>
                <a:spcPts val="0"/>
              </a:spcBef>
              <a:spcAft>
                <a:spcPts val="0"/>
              </a:spcAft>
              <a:buClr>
                <a:schemeClr val="dk1"/>
              </a:buClr>
              <a:buSzPts val="1800"/>
              <a:buFont typeface="Arial"/>
              <a:buAutoNum type="arabicPeriod"/>
            </a:pPr>
            <a:r>
              <a:rPr lang="en-US"/>
              <a:t>Explored CI/CD integration with Jenkins and GitLab CI.</a:t>
            </a:r>
            <a:endParaRPr/>
          </a:p>
          <a:p>
            <a:pPr marL="342900" lvl="0" indent="-228600" algn="l" rtl="0">
              <a:lnSpc>
                <a:spcPct val="100000"/>
              </a:lnSpc>
              <a:spcBef>
                <a:spcPts val="0"/>
              </a:spcBef>
              <a:spcAft>
                <a:spcPts val="0"/>
              </a:spcAft>
              <a:buClr>
                <a:schemeClr val="dk1"/>
              </a:buClr>
              <a:buSzPts val="1800"/>
              <a:buFont typeface="Arial"/>
              <a:buNone/>
            </a:pPr>
            <a:endParaRPr/>
          </a:p>
          <a:p>
            <a:pPr marL="342900" lvl="0" indent="-228600" algn="l" rtl="0">
              <a:lnSpc>
                <a:spcPct val="100000"/>
              </a:lnSpc>
              <a:spcBef>
                <a:spcPts val="0"/>
              </a:spcBef>
              <a:spcAft>
                <a:spcPts val="0"/>
              </a:spcAft>
              <a:buClr>
                <a:schemeClr val="dk1"/>
              </a:buClr>
              <a:buSzPts val="1800"/>
              <a:buFont typeface="Arial"/>
              <a:buNone/>
            </a:pPr>
            <a:endParaRPr/>
          </a:p>
          <a:p>
            <a:pPr marL="342900" lvl="0" indent="-228600" algn="l" rtl="0">
              <a:lnSpc>
                <a:spcPct val="100000"/>
              </a:lnSpc>
              <a:spcBef>
                <a:spcPts val="0"/>
              </a:spcBef>
              <a:spcAft>
                <a:spcPts val="0"/>
              </a:spcAft>
              <a:buClr>
                <a:schemeClr val="dk1"/>
              </a:buClr>
              <a:buSzPts val="1800"/>
              <a:buFont typeface="Arial"/>
              <a:buNone/>
            </a:pP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474"/>
        <p:cNvGrpSpPr/>
        <p:nvPr/>
      </p:nvGrpSpPr>
      <p:grpSpPr>
        <a:xfrm>
          <a:off x="0" y="0"/>
          <a:ext cx="0" cy="0"/>
          <a:chOff x="0" y="0"/>
          <a:chExt cx="0" cy="0"/>
        </a:xfrm>
      </p:grpSpPr>
      <p:sp>
        <p:nvSpPr>
          <p:cNvPr id="1475" name="Google Shape;1475;p67"/>
          <p:cNvSpPr txBox="1">
            <a:spLocks noGrp="1"/>
          </p:cNvSpPr>
          <p:nvPr>
            <p:ph type="body" idx="1"/>
          </p:nvPr>
        </p:nvSpPr>
        <p:spPr>
          <a:xfrm>
            <a:off x="571925" y="2422525"/>
            <a:ext cx="11192181" cy="40005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Clr>
                <a:schemeClr val="dk1"/>
              </a:buClr>
              <a:buSzPts val="1400"/>
              <a:buFont typeface="Arial"/>
              <a:buNone/>
            </a:pPr>
            <a:r>
              <a:rPr lang="en-US" b="1"/>
              <a:t>Module 3:</a:t>
            </a:r>
            <a:r>
              <a:rPr lang="en-US"/>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7"/>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2.1.1 Automation Scripting Language Contd..</a:t>
            </a:r>
            <a:endParaRPr/>
          </a:p>
        </p:txBody>
      </p:sp>
      <p:sp>
        <p:nvSpPr>
          <p:cNvPr id="788" name="Google Shape;788;p7"/>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The choice of scripting language for test automation depends on various factors, including:</a:t>
            </a:r>
            <a:endParaRPr/>
          </a:p>
          <a:p>
            <a:pPr marL="0" lvl="0" indent="0" algn="l" rtl="0">
              <a:lnSpc>
                <a:spcPct val="100000"/>
              </a:lnSpc>
              <a:spcBef>
                <a:spcPts val="1200"/>
              </a:spcBef>
              <a:spcAft>
                <a:spcPts val="0"/>
              </a:spcAft>
              <a:buClr>
                <a:schemeClr val="dk1"/>
              </a:buClr>
              <a:buSzPts val="1800"/>
              <a:buNone/>
            </a:pPr>
            <a:endParaRPr/>
          </a:p>
        </p:txBody>
      </p:sp>
      <p:pic>
        <p:nvPicPr>
          <p:cNvPr id="789" name="Google Shape;789;p7"/>
          <p:cNvPicPr preferRelativeResize="0"/>
          <p:nvPr/>
        </p:nvPicPr>
        <p:blipFill rotWithShape="1">
          <a:blip r:embed="rId3">
            <a:alphaModFix/>
          </a:blip>
          <a:srcRect/>
          <a:stretch/>
        </p:blipFill>
        <p:spPr>
          <a:xfrm>
            <a:off x="5651256" y="1979099"/>
            <a:ext cx="5981911" cy="3183230"/>
          </a:xfrm>
          <a:prstGeom prst="rect">
            <a:avLst/>
          </a:prstGeom>
          <a:noFill/>
          <a:ln>
            <a:noFill/>
          </a:ln>
        </p:spPr>
      </p:pic>
      <p:sp>
        <p:nvSpPr>
          <p:cNvPr id="790" name="Google Shape;790;p7"/>
          <p:cNvSpPr/>
          <p:nvPr/>
        </p:nvSpPr>
        <p:spPr>
          <a:xfrm>
            <a:off x="2361183" y="2103066"/>
            <a:ext cx="3283260" cy="991724"/>
          </a:xfrm>
          <a:custGeom>
            <a:avLst/>
            <a:gdLst/>
            <a:ahLst/>
            <a:cxnLst/>
            <a:rect l="l" t="t" r="r" b="b"/>
            <a:pathLst>
              <a:path w="991724" h="3283260" extrusionOk="0">
                <a:moveTo>
                  <a:pt x="991724" y="547222"/>
                </a:moveTo>
                <a:lnTo>
                  <a:pt x="991724" y="2736038"/>
                </a:lnTo>
                <a:cubicBezTo>
                  <a:pt x="991724" y="3038261"/>
                  <a:pt x="969371" y="3283260"/>
                  <a:pt x="941797" y="3283260"/>
                </a:cubicBezTo>
                <a:lnTo>
                  <a:pt x="0" y="3283260"/>
                </a:lnTo>
                <a:lnTo>
                  <a:pt x="0" y="3283260"/>
                </a:lnTo>
                <a:lnTo>
                  <a:pt x="0" y="0"/>
                </a:lnTo>
                <a:lnTo>
                  <a:pt x="0" y="0"/>
                </a:lnTo>
                <a:lnTo>
                  <a:pt x="941797" y="0"/>
                </a:lnTo>
                <a:cubicBezTo>
                  <a:pt x="969371" y="0"/>
                  <a:pt x="991724" y="244999"/>
                  <a:pt x="991724" y="547222"/>
                </a:cubicBezTo>
                <a:close/>
              </a:path>
            </a:pathLst>
          </a:cu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1" indent="0" algn="l" rtl="0">
              <a:lnSpc>
                <a:spcPct val="90000"/>
              </a:lnSpc>
              <a:spcBef>
                <a:spcPts val="0"/>
              </a:spcBef>
              <a:spcAft>
                <a:spcPts val="0"/>
              </a:spcAft>
              <a:buNone/>
            </a:pPr>
            <a:r>
              <a:rPr lang="en-US" sz="1900" b="0" i="0" u="none" strike="noStrike" cap="none">
                <a:solidFill>
                  <a:srgbClr val="252525"/>
                </a:solidFill>
                <a:latin typeface="Arial"/>
                <a:ea typeface="Arial"/>
                <a:cs typeface="Arial"/>
                <a:sym typeface="Arial"/>
              </a:rPr>
              <a:t>language that offers easy-to-read and write syntax</a:t>
            </a:r>
            <a:endParaRPr/>
          </a:p>
        </p:txBody>
      </p:sp>
      <p:sp>
        <p:nvSpPr>
          <p:cNvPr id="791" name="Google Shape;791;p7"/>
          <p:cNvSpPr/>
          <p:nvPr/>
        </p:nvSpPr>
        <p:spPr>
          <a:xfrm>
            <a:off x="514350" y="1979099"/>
            <a:ext cx="1846833" cy="1239655"/>
          </a:xfrm>
          <a:custGeom>
            <a:avLst/>
            <a:gdLst/>
            <a:ahLst/>
            <a:cxnLst/>
            <a:rect l="l" t="t" r="r" b="b"/>
            <a:pathLst>
              <a:path w="1846833" h="1239655" extrusionOk="0">
                <a:moveTo>
                  <a:pt x="0" y="206613"/>
                </a:moveTo>
                <a:cubicBezTo>
                  <a:pt x="0" y="92504"/>
                  <a:pt x="92504" y="0"/>
                  <a:pt x="206613" y="0"/>
                </a:cubicBezTo>
                <a:lnTo>
                  <a:pt x="1640220" y="0"/>
                </a:lnTo>
                <a:cubicBezTo>
                  <a:pt x="1754329" y="0"/>
                  <a:pt x="1846833" y="92504"/>
                  <a:pt x="1846833" y="206613"/>
                </a:cubicBezTo>
                <a:lnTo>
                  <a:pt x="1846833" y="1033042"/>
                </a:lnTo>
                <a:cubicBezTo>
                  <a:pt x="1846833" y="1147151"/>
                  <a:pt x="1754329" y="1239655"/>
                  <a:pt x="1640220" y="1239655"/>
                </a:cubicBezTo>
                <a:lnTo>
                  <a:pt x="206613" y="1239655"/>
                </a:lnTo>
                <a:cubicBezTo>
                  <a:pt x="92504" y="1239655"/>
                  <a:pt x="0" y="1147151"/>
                  <a:pt x="0" y="1033042"/>
                </a:cubicBezTo>
                <a:lnTo>
                  <a:pt x="0" y="206613"/>
                </a:lnTo>
                <a:close/>
              </a:path>
            </a:pathLst>
          </a:cu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1800" b="1" i="0" u="none" strike="noStrike" cap="none">
                <a:solidFill>
                  <a:schemeClr val="lt1"/>
                </a:solidFill>
                <a:latin typeface="Arial"/>
                <a:ea typeface="Arial"/>
                <a:cs typeface="Arial"/>
                <a:sym typeface="Arial"/>
              </a:rPr>
              <a:t>Ease of Learning and Readability</a:t>
            </a:r>
            <a:endParaRPr/>
          </a:p>
        </p:txBody>
      </p:sp>
      <p:sp>
        <p:nvSpPr>
          <p:cNvPr id="792" name="Google Shape;792;p7"/>
          <p:cNvSpPr/>
          <p:nvPr/>
        </p:nvSpPr>
        <p:spPr>
          <a:xfrm>
            <a:off x="2361183" y="3404703"/>
            <a:ext cx="3283260" cy="991724"/>
          </a:xfrm>
          <a:custGeom>
            <a:avLst/>
            <a:gdLst/>
            <a:ahLst/>
            <a:cxnLst/>
            <a:rect l="l" t="t" r="r" b="b"/>
            <a:pathLst>
              <a:path w="991724" h="3283260" extrusionOk="0">
                <a:moveTo>
                  <a:pt x="991724" y="547222"/>
                </a:moveTo>
                <a:lnTo>
                  <a:pt x="991724" y="2736038"/>
                </a:lnTo>
                <a:cubicBezTo>
                  <a:pt x="991724" y="3038261"/>
                  <a:pt x="969371" y="3283260"/>
                  <a:pt x="941797" y="3283260"/>
                </a:cubicBezTo>
                <a:lnTo>
                  <a:pt x="0" y="3283260"/>
                </a:lnTo>
                <a:lnTo>
                  <a:pt x="0" y="3283260"/>
                </a:lnTo>
                <a:lnTo>
                  <a:pt x="0" y="0"/>
                </a:lnTo>
                <a:lnTo>
                  <a:pt x="0" y="0"/>
                </a:lnTo>
                <a:lnTo>
                  <a:pt x="941797" y="0"/>
                </a:lnTo>
                <a:cubicBezTo>
                  <a:pt x="969371" y="0"/>
                  <a:pt x="991724" y="244999"/>
                  <a:pt x="991724" y="547222"/>
                </a:cubicBezTo>
                <a:close/>
              </a:path>
            </a:pathLst>
          </a:custGeom>
          <a:solidFill>
            <a:srgbClr val="BBD6EE">
              <a:alpha val="89803"/>
            </a:srgbClr>
          </a:solidFill>
          <a:ln w="12700" cap="flat" cmpd="sng">
            <a:solidFill>
              <a:srgbClr val="CCD3EA">
                <a:alpha val="89803"/>
              </a:srgbClr>
            </a:solidFill>
            <a:prstDash val="solid"/>
            <a:miter lim="800000"/>
            <a:headEnd type="none" w="sm" len="sm"/>
            <a:tailEnd type="none" w="sm" len="sm"/>
          </a:ln>
        </p:spPr>
        <p:txBody>
          <a:bodyPr spcFirstLastPara="1" wrap="square" lIns="72375" tIns="84600" rIns="120800" bIns="84600" anchor="ctr" anchorCtr="0">
            <a:noAutofit/>
          </a:bodyPr>
          <a:lstStyle/>
          <a:p>
            <a:pPr marL="0" marR="0" lvl="1" indent="0" algn="l" rtl="0">
              <a:lnSpc>
                <a:spcPct val="90000"/>
              </a:lnSpc>
              <a:spcBef>
                <a:spcPts val="0"/>
              </a:spcBef>
              <a:spcAft>
                <a:spcPts val="0"/>
              </a:spcAft>
              <a:buNone/>
            </a:pPr>
            <a:r>
              <a:rPr lang="en-US" sz="1900" b="0" i="0" u="none" strike="noStrike" cap="none">
                <a:solidFill>
                  <a:srgbClr val="252525"/>
                </a:solidFill>
                <a:latin typeface="Arial"/>
                <a:ea typeface="Arial"/>
                <a:cs typeface="Arial"/>
                <a:sym typeface="Arial"/>
              </a:rPr>
              <a:t>Consider industry standards and best practices.</a:t>
            </a:r>
            <a:endParaRPr/>
          </a:p>
        </p:txBody>
      </p:sp>
      <p:sp>
        <p:nvSpPr>
          <p:cNvPr id="793" name="Google Shape;793;p7"/>
          <p:cNvSpPr/>
          <p:nvPr/>
        </p:nvSpPr>
        <p:spPr>
          <a:xfrm>
            <a:off x="514350" y="3280737"/>
            <a:ext cx="1846833" cy="1239655"/>
          </a:xfrm>
          <a:custGeom>
            <a:avLst/>
            <a:gdLst/>
            <a:ahLst/>
            <a:cxnLst/>
            <a:rect l="l" t="t" r="r" b="b"/>
            <a:pathLst>
              <a:path w="1846833" h="1239655" extrusionOk="0">
                <a:moveTo>
                  <a:pt x="0" y="206613"/>
                </a:moveTo>
                <a:cubicBezTo>
                  <a:pt x="0" y="92504"/>
                  <a:pt x="92504" y="0"/>
                  <a:pt x="206613" y="0"/>
                </a:cubicBezTo>
                <a:lnTo>
                  <a:pt x="1640220" y="0"/>
                </a:lnTo>
                <a:cubicBezTo>
                  <a:pt x="1754329" y="0"/>
                  <a:pt x="1846833" y="92504"/>
                  <a:pt x="1846833" y="206613"/>
                </a:cubicBezTo>
                <a:lnTo>
                  <a:pt x="1846833" y="1033042"/>
                </a:lnTo>
                <a:cubicBezTo>
                  <a:pt x="1846833" y="1147151"/>
                  <a:pt x="1754329" y="1239655"/>
                  <a:pt x="1640220" y="1239655"/>
                </a:cubicBezTo>
                <a:lnTo>
                  <a:pt x="206613" y="1239655"/>
                </a:lnTo>
                <a:cubicBezTo>
                  <a:pt x="92504" y="1239655"/>
                  <a:pt x="0" y="1147151"/>
                  <a:pt x="0" y="1033042"/>
                </a:cubicBezTo>
                <a:lnTo>
                  <a:pt x="0" y="206613"/>
                </a:lnTo>
                <a:close/>
              </a:path>
            </a:pathLst>
          </a:custGeom>
          <a:solidFill>
            <a:srgbClr val="1E4062"/>
          </a:solidFill>
          <a:ln w="12700" cap="flat" cmpd="sng">
            <a:solidFill>
              <a:schemeClr val="lt1"/>
            </a:solidFill>
            <a:prstDash val="solid"/>
            <a:miter lim="800000"/>
            <a:headEnd type="none" w="sm" len="sm"/>
            <a:tailEnd type="none" w="sm" len="sm"/>
          </a:ln>
        </p:spPr>
        <p:txBody>
          <a:bodyPr spcFirstLastPara="1" wrap="square" lIns="132900" tIns="96700" rIns="132900" bIns="96700" anchor="ctr" anchorCtr="0">
            <a:noAutofit/>
          </a:bodyPr>
          <a:lstStyle/>
          <a:p>
            <a:pPr marL="0" marR="0" lvl="0" indent="0" algn="ctr" rtl="0">
              <a:lnSpc>
                <a:spcPct val="90000"/>
              </a:lnSpc>
              <a:spcBef>
                <a:spcPts val="0"/>
              </a:spcBef>
              <a:spcAft>
                <a:spcPts val="0"/>
              </a:spcAft>
              <a:buNone/>
            </a:pPr>
            <a:r>
              <a:rPr lang="en-US" sz="1800" b="1" i="0" u="none" strike="noStrike" cap="none">
                <a:solidFill>
                  <a:schemeClr val="lt1"/>
                </a:solidFill>
                <a:latin typeface="Arial"/>
                <a:ea typeface="Arial"/>
                <a:cs typeface="Arial"/>
                <a:sym typeface="Arial"/>
              </a:rPr>
              <a:t>Industry standards and best practices</a:t>
            </a:r>
            <a:endParaRPr/>
          </a:p>
        </p:txBody>
      </p:sp>
      <p:sp>
        <p:nvSpPr>
          <p:cNvPr id="794" name="Google Shape;794;p7"/>
          <p:cNvSpPr/>
          <p:nvPr/>
        </p:nvSpPr>
        <p:spPr>
          <a:xfrm>
            <a:off x="514350" y="5307496"/>
            <a:ext cx="11281461" cy="1073426"/>
          </a:xfrm>
          <a:prstGeom prst="roundRect">
            <a:avLst>
              <a:gd name="adj" fmla="val 16667"/>
            </a:avLst>
          </a:prstGeom>
          <a:solidFill>
            <a:srgbClr val="EEEEEE"/>
          </a:solidFill>
          <a:ln>
            <a:noFill/>
          </a:ln>
        </p:spPr>
        <p:txBody>
          <a:bodyPr spcFirstLastPara="1" wrap="square" lIns="91425" tIns="45700" rIns="91425" bIns="45700" anchor="ctr" anchorCtr="0">
            <a:noAutofit/>
          </a:bodyPr>
          <a:lstStyle/>
          <a:p>
            <a:pPr marL="0" marR="0" lvl="0" indent="0" algn="l" rtl="0">
              <a:lnSpc>
                <a:spcPct val="115000"/>
              </a:lnSpc>
              <a:spcBef>
                <a:spcPts val="0"/>
              </a:spcBef>
              <a:spcAft>
                <a:spcPts val="0"/>
              </a:spcAft>
              <a:buNone/>
            </a:pPr>
            <a:r>
              <a:rPr lang="en-US" sz="1800" b="0" i="0" u="none" strike="noStrike" cap="none">
                <a:solidFill>
                  <a:srgbClr val="252525"/>
                </a:solidFill>
                <a:latin typeface="Arial"/>
                <a:ea typeface="Arial"/>
                <a:cs typeface="Arial"/>
                <a:sym typeface="Arial"/>
              </a:rPr>
              <a:t>Test automation depends on scripting languages to create test scripts that interact with the application being tested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8"/>
        <p:cNvGrpSpPr/>
        <p:nvPr/>
      </p:nvGrpSpPr>
      <p:grpSpPr>
        <a:xfrm>
          <a:off x="0" y="0"/>
          <a:ext cx="0" cy="0"/>
          <a:chOff x="0" y="0"/>
          <a:chExt cx="0" cy="0"/>
        </a:xfrm>
      </p:grpSpPr>
      <p:sp>
        <p:nvSpPr>
          <p:cNvPr id="799" name="Google Shape;799;p8"/>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 Commonly Used Scripting Languages</a:t>
            </a:r>
            <a:endParaRPr/>
          </a:p>
        </p:txBody>
      </p:sp>
      <p:sp>
        <p:nvSpPr>
          <p:cNvPr id="800" name="Google Shape;800;p8"/>
          <p:cNvSpPr txBox="1">
            <a:spLocks noGrp="1"/>
          </p:cNvSpPr>
          <p:nvPr>
            <p:ph type="body" idx="1"/>
          </p:nvPr>
        </p:nvSpPr>
        <p:spPr>
          <a:xfrm>
            <a:off x="514350" y="1304995"/>
            <a:ext cx="10273812" cy="484082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800"/>
              <a:buNone/>
            </a:pPr>
            <a:r>
              <a:rPr lang="en-US"/>
              <a:t>Here are some commonly used scripting languages used for test automation:</a:t>
            </a:r>
            <a:endParaRPr/>
          </a:p>
          <a:p>
            <a:pPr marL="285750" lvl="1" indent="-285750" algn="l" rtl="0">
              <a:lnSpc>
                <a:spcPct val="100000"/>
              </a:lnSpc>
              <a:spcBef>
                <a:spcPts val="1200"/>
              </a:spcBef>
              <a:spcAft>
                <a:spcPts val="0"/>
              </a:spcAft>
              <a:buClr>
                <a:schemeClr val="dk1"/>
              </a:buClr>
              <a:buSzPts val="1800"/>
              <a:buChar char="⭲"/>
            </a:pPr>
            <a:r>
              <a:rPr lang="en-US"/>
              <a:t>JavaScript</a:t>
            </a:r>
            <a:endParaRPr/>
          </a:p>
          <a:p>
            <a:pPr marL="285750" lvl="1" indent="-285750" algn="l" rtl="0">
              <a:lnSpc>
                <a:spcPct val="100000"/>
              </a:lnSpc>
              <a:spcBef>
                <a:spcPts val="1200"/>
              </a:spcBef>
              <a:spcAft>
                <a:spcPts val="0"/>
              </a:spcAft>
              <a:buClr>
                <a:schemeClr val="dk1"/>
              </a:buClr>
              <a:buSzPts val="1800"/>
              <a:buChar char="⭲"/>
            </a:pPr>
            <a:r>
              <a:rPr lang="en-US"/>
              <a:t>Java</a:t>
            </a:r>
            <a:endParaRPr/>
          </a:p>
          <a:p>
            <a:pPr marL="285750" lvl="1" indent="-285750" algn="l" rtl="0">
              <a:lnSpc>
                <a:spcPct val="100000"/>
              </a:lnSpc>
              <a:spcBef>
                <a:spcPts val="1200"/>
              </a:spcBef>
              <a:spcAft>
                <a:spcPts val="0"/>
              </a:spcAft>
              <a:buClr>
                <a:schemeClr val="dk1"/>
              </a:buClr>
              <a:buSzPts val="1800"/>
              <a:buChar char="⭲"/>
            </a:pPr>
            <a:r>
              <a:rPr lang="en-US"/>
              <a:t>Python</a:t>
            </a:r>
            <a:endParaRPr/>
          </a:p>
          <a:p>
            <a:pPr marL="285750" lvl="1" indent="-285750" algn="l" rtl="0">
              <a:lnSpc>
                <a:spcPct val="100000"/>
              </a:lnSpc>
              <a:spcBef>
                <a:spcPts val="1200"/>
              </a:spcBef>
              <a:spcAft>
                <a:spcPts val="0"/>
              </a:spcAft>
              <a:buClr>
                <a:schemeClr val="dk1"/>
              </a:buClr>
              <a:buSzPts val="1800"/>
              <a:buChar char="⭲"/>
            </a:pPr>
            <a:r>
              <a:rPr lang="en-US"/>
              <a:t>C#</a:t>
            </a:r>
            <a:endParaRPr/>
          </a:p>
          <a:p>
            <a:pPr marL="285750" lvl="1" indent="-285750" algn="l" rtl="0">
              <a:lnSpc>
                <a:spcPct val="100000"/>
              </a:lnSpc>
              <a:spcBef>
                <a:spcPts val="1200"/>
              </a:spcBef>
              <a:spcAft>
                <a:spcPts val="0"/>
              </a:spcAft>
              <a:buClr>
                <a:schemeClr val="dk1"/>
              </a:buClr>
              <a:buSzPts val="1800"/>
              <a:buChar char="⭲"/>
            </a:pPr>
            <a:r>
              <a:rPr lang="en-US"/>
              <a:t>Ruby</a:t>
            </a:r>
            <a:endParaRPr/>
          </a:p>
          <a:p>
            <a:pPr marL="285750" lvl="1" indent="-285750" algn="l" rtl="0">
              <a:lnSpc>
                <a:spcPct val="100000"/>
              </a:lnSpc>
              <a:spcBef>
                <a:spcPts val="1200"/>
              </a:spcBef>
              <a:spcAft>
                <a:spcPts val="0"/>
              </a:spcAft>
              <a:buClr>
                <a:schemeClr val="dk1"/>
              </a:buClr>
              <a:buSzPts val="1800"/>
              <a:buChar char="⭲"/>
            </a:pPr>
            <a:r>
              <a:rPr lang="en-US"/>
              <a:t>Groovy</a:t>
            </a:r>
            <a:endParaRPr/>
          </a:p>
          <a:p>
            <a:pPr marL="285750" lvl="1" indent="-285750" algn="l" rtl="0">
              <a:lnSpc>
                <a:spcPct val="100000"/>
              </a:lnSpc>
              <a:spcBef>
                <a:spcPts val="1200"/>
              </a:spcBef>
              <a:spcAft>
                <a:spcPts val="0"/>
              </a:spcAft>
              <a:buClr>
                <a:schemeClr val="dk1"/>
              </a:buClr>
              <a:buSzPts val="1800"/>
              <a:buChar char="⭲"/>
            </a:pPr>
            <a:r>
              <a:rPr lang="en-US"/>
              <a:t>PHP</a:t>
            </a:r>
            <a:endParaRPr/>
          </a:p>
          <a:p>
            <a:pPr marL="285750" lvl="1" indent="-285750" algn="l" rtl="0">
              <a:lnSpc>
                <a:spcPct val="100000"/>
              </a:lnSpc>
              <a:spcBef>
                <a:spcPts val="1200"/>
              </a:spcBef>
              <a:spcAft>
                <a:spcPts val="0"/>
              </a:spcAft>
              <a:buClr>
                <a:schemeClr val="dk1"/>
              </a:buClr>
              <a:buSzPts val="1800"/>
              <a:buChar char="⭲"/>
            </a:pPr>
            <a:r>
              <a:rPr lang="en-US"/>
              <a:t>Perl</a:t>
            </a:r>
            <a:endParaRPr/>
          </a:p>
          <a:p>
            <a:pPr marL="285750" lvl="1" indent="-17145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grpSp>
        <p:nvGrpSpPr>
          <p:cNvPr id="801" name="Google Shape;801;p8"/>
          <p:cNvGrpSpPr/>
          <p:nvPr/>
        </p:nvGrpSpPr>
        <p:grpSpPr>
          <a:xfrm>
            <a:off x="5050510" y="2210743"/>
            <a:ext cx="6409970" cy="3029331"/>
            <a:chOff x="3302990" y="1716813"/>
            <a:chExt cx="8573898" cy="4051996"/>
          </a:xfrm>
        </p:grpSpPr>
        <p:pic>
          <p:nvPicPr>
            <p:cNvPr id="802" name="Google Shape;802;p8"/>
            <p:cNvPicPr preferRelativeResize="0"/>
            <p:nvPr/>
          </p:nvPicPr>
          <p:blipFill rotWithShape="1">
            <a:blip r:embed="rId3">
              <a:alphaModFix/>
            </a:blip>
            <a:srcRect/>
            <a:stretch/>
          </p:blipFill>
          <p:spPr>
            <a:xfrm>
              <a:off x="3302990" y="1913046"/>
              <a:ext cx="1940605" cy="1670228"/>
            </a:xfrm>
            <a:prstGeom prst="rect">
              <a:avLst/>
            </a:prstGeom>
            <a:noFill/>
            <a:ln>
              <a:noFill/>
            </a:ln>
          </p:spPr>
        </p:pic>
        <p:pic>
          <p:nvPicPr>
            <p:cNvPr id="803" name="Google Shape;803;p8"/>
            <p:cNvPicPr preferRelativeResize="0"/>
            <p:nvPr/>
          </p:nvPicPr>
          <p:blipFill rotWithShape="1">
            <a:blip r:embed="rId4">
              <a:alphaModFix/>
            </a:blip>
            <a:srcRect/>
            <a:stretch/>
          </p:blipFill>
          <p:spPr>
            <a:xfrm>
              <a:off x="5166196" y="1972619"/>
              <a:ext cx="2065449" cy="1777677"/>
            </a:xfrm>
            <a:prstGeom prst="rect">
              <a:avLst/>
            </a:prstGeom>
            <a:noFill/>
            <a:ln>
              <a:noFill/>
            </a:ln>
          </p:spPr>
        </p:pic>
        <p:pic>
          <p:nvPicPr>
            <p:cNvPr id="804" name="Google Shape;804;p8"/>
            <p:cNvPicPr preferRelativeResize="0"/>
            <p:nvPr/>
          </p:nvPicPr>
          <p:blipFill rotWithShape="1">
            <a:blip r:embed="rId5">
              <a:alphaModFix/>
            </a:blip>
            <a:srcRect/>
            <a:stretch/>
          </p:blipFill>
          <p:spPr>
            <a:xfrm>
              <a:off x="6961468" y="1716813"/>
              <a:ext cx="2689175" cy="2314501"/>
            </a:xfrm>
            <a:prstGeom prst="rect">
              <a:avLst/>
            </a:prstGeom>
            <a:noFill/>
            <a:ln>
              <a:noFill/>
            </a:ln>
          </p:spPr>
        </p:pic>
        <p:pic>
          <p:nvPicPr>
            <p:cNvPr id="805" name="Google Shape;805;p8"/>
            <p:cNvPicPr preferRelativeResize="0"/>
            <p:nvPr/>
          </p:nvPicPr>
          <p:blipFill rotWithShape="1">
            <a:blip r:embed="rId6">
              <a:alphaModFix/>
            </a:blip>
            <a:srcRect/>
            <a:stretch/>
          </p:blipFill>
          <p:spPr>
            <a:xfrm>
              <a:off x="9739673" y="2121726"/>
              <a:ext cx="1271617" cy="1228672"/>
            </a:xfrm>
            <a:prstGeom prst="rect">
              <a:avLst/>
            </a:prstGeom>
            <a:noFill/>
            <a:ln>
              <a:noFill/>
            </a:ln>
          </p:spPr>
        </p:pic>
        <p:pic>
          <p:nvPicPr>
            <p:cNvPr id="806" name="Google Shape;806;p8"/>
            <p:cNvPicPr preferRelativeResize="0"/>
            <p:nvPr/>
          </p:nvPicPr>
          <p:blipFill rotWithShape="1">
            <a:blip r:embed="rId7">
              <a:alphaModFix/>
            </a:blip>
            <a:srcRect/>
            <a:stretch/>
          </p:blipFill>
          <p:spPr>
            <a:xfrm>
              <a:off x="3631849" y="4485258"/>
              <a:ext cx="1321815" cy="1137649"/>
            </a:xfrm>
            <a:prstGeom prst="rect">
              <a:avLst/>
            </a:prstGeom>
            <a:noFill/>
            <a:ln>
              <a:noFill/>
            </a:ln>
          </p:spPr>
        </p:pic>
        <p:pic>
          <p:nvPicPr>
            <p:cNvPr id="807" name="Google Shape;807;p8"/>
            <p:cNvPicPr preferRelativeResize="0"/>
            <p:nvPr/>
          </p:nvPicPr>
          <p:blipFill rotWithShape="1">
            <a:blip r:embed="rId8">
              <a:alphaModFix/>
            </a:blip>
            <a:srcRect/>
            <a:stretch/>
          </p:blipFill>
          <p:spPr>
            <a:xfrm>
              <a:off x="7617689" y="4240865"/>
              <a:ext cx="1775289" cy="1527944"/>
            </a:xfrm>
            <a:prstGeom prst="rect">
              <a:avLst/>
            </a:prstGeom>
            <a:noFill/>
            <a:ln>
              <a:noFill/>
            </a:ln>
          </p:spPr>
        </p:pic>
        <p:pic>
          <p:nvPicPr>
            <p:cNvPr id="808" name="Google Shape;808;p8"/>
            <p:cNvPicPr preferRelativeResize="0"/>
            <p:nvPr/>
          </p:nvPicPr>
          <p:blipFill rotWithShape="1">
            <a:blip r:embed="rId9">
              <a:alphaModFix/>
            </a:blip>
            <a:srcRect/>
            <a:stretch/>
          </p:blipFill>
          <p:spPr>
            <a:xfrm>
              <a:off x="9822736" y="3956464"/>
              <a:ext cx="1553953" cy="1776403"/>
            </a:xfrm>
            <a:prstGeom prst="rect">
              <a:avLst/>
            </a:prstGeom>
            <a:noFill/>
            <a:ln>
              <a:noFill/>
            </a:ln>
          </p:spPr>
        </p:pic>
        <p:sp>
          <p:nvSpPr>
            <p:cNvPr id="809" name="Google Shape;809;p8"/>
            <p:cNvSpPr txBox="1"/>
            <p:nvPr/>
          </p:nvSpPr>
          <p:spPr>
            <a:xfrm>
              <a:off x="5415688" y="3583264"/>
              <a:ext cx="6461200" cy="615513"/>
            </a:xfrm>
            <a:prstGeom prst="rect">
              <a:avLst/>
            </a:prstGeom>
            <a:noFill/>
            <a:ln>
              <a:noFill/>
            </a:ln>
          </p:spPr>
          <p:txBody>
            <a:bodyPr spcFirstLastPara="1" wrap="square" lIns="121900" tIns="121900" rIns="121900" bIns="121900" anchor="t" anchorCtr="0">
              <a:spAutoFit/>
            </a:bodyPr>
            <a:lstStyle/>
            <a:p>
              <a:pPr marL="0" marR="0" lvl="0" indent="0" algn="l" rtl="0">
                <a:lnSpc>
                  <a:spcPct val="100000"/>
                </a:lnSpc>
                <a:spcBef>
                  <a:spcPts val="0"/>
                </a:spcBef>
                <a:spcAft>
                  <a:spcPts val="0"/>
                </a:spcAft>
                <a:buNone/>
              </a:pPr>
              <a:endParaRPr sz="2400" b="0" i="0" u="none" strike="noStrike" cap="none">
                <a:solidFill>
                  <a:schemeClr val="dk2"/>
                </a:solidFill>
                <a:latin typeface="Arial"/>
                <a:ea typeface="Arial"/>
                <a:cs typeface="Arial"/>
                <a:sym typeface="Arial"/>
              </a:endParaRPr>
            </a:p>
          </p:txBody>
        </p:sp>
        <p:pic>
          <p:nvPicPr>
            <p:cNvPr id="810" name="Google Shape;810;p8"/>
            <p:cNvPicPr preferRelativeResize="0"/>
            <p:nvPr/>
          </p:nvPicPr>
          <p:blipFill rotWithShape="1">
            <a:blip r:embed="rId10">
              <a:alphaModFix/>
            </a:blip>
            <a:srcRect/>
            <a:stretch/>
          </p:blipFill>
          <p:spPr>
            <a:xfrm>
              <a:off x="4953664" y="4278553"/>
              <a:ext cx="2579905" cy="1340994"/>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9"/>
          <p:cNvSpPr txBox="1">
            <a:spLocks noGrp="1"/>
          </p:cNvSpPr>
          <p:nvPr>
            <p:ph type="title"/>
          </p:nvPr>
        </p:nvSpPr>
        <p:spPr>
          <a:xfrm>
            <a:off x="208634" y="633245"/>
            <a:ext cx="11637925" cy="49217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2"/>
              </a:buClr>
              <a:buSzPts val="2800"/>
              <a:buFont typeface="Arial"/>
              <a:buNone/>
            </a:pPr>
            <a:r>
              <a:rPr lang="en-US"/>
              <a:t>2.1.2(a) Python For Automation Test</a:t>
            </a:r>
            <a:endParaRPr/>
          </a:p>
        </p:txBody>
      </p:sp>
      <p:sp>
        <p:nvSpPr>
          <p:cNvPr id="816" name="Google Shape;816;p9"/>
          <p:cNvSpPr txBox="1">
            <a:spLocks noGrp="1"/>
          </p:cNvSpPr>
          <p:nvPr>
            <p:ph type="body" idx="1"/>
          </p:nvPr>
        </p:nvSpPr>
        <p:spPr>
          <a:xfrm>
            <a:off x="514350" y="1304925"/>
            <a:ext cx="10274300" cy="48402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252525"/>
              </a:buClr>
              <a:buSzPts val="1800"/>
              <a:buNone/>
            </a:pPr>
            <a:r>
              <a:rPr lang="en-US">
                <a:solidFill>
                  <a:srgbClr val="252525"/>
                </a:solidFill>
              </a:rPr>
              <a:t>Here are the testing strengths of Python:</a:t>
            </a:r>
            <a:endParaRPr/>
          </a:p>
          <a:p>
            <a:pPr marL="285750" lvl="1" indent="-285750" algn="l" rtl="0">
              <a:lnSpc>
                <a:spcPct val="100000"/>
              </a:lnSpc>
              <a:spcBef>
                <a:spcPts val="1200"/>
              </a:spcBef>
              <a:spcAft>
                <a:spcPts val="0"/>
              </a:spcAft>
              <a:buClr>
                <a:schemeClr val="dk1"/>
              </a:buClr>
              <a:buSzPts val="1800"/>
              <a:buChar char="⭲"/>
            </a:pPr>
            <a:r>
              <a:rPr lang="en-US"/>
              <a:t>Python is renowned for readability and simplicity</a:t>
            </a:r>
            <a:endParaRPr/>
          </a:p>
          <a:p>
            <a:pPr marL="285750" lvl="1" indent="-285750" algn="l" rtl="0">
              <a:lnSpc>
                <a:spcPct val="100000"/>
              </a:lnSpc>
              <a:spcBef>
                <a:spcPts val="1200"/>
              </a:spcBef>
              <a:spcAft>
                <a:spcPts val="0"/>
              </a:spcAft>
              <a:buClr>
                <a:schemeClr val="dk1"/>
              </a:buClr>
              <a:buSzPts val="1800"/>
              <a:buChar char="⭲"/>
            </a:pPr>
            <a:r>
              <a:rPr lang="en-US"/>
              <a:t>Widely adopted in test automation</a:t>
            </a:r>
            <a:endParaRPr/>
          </a:p>
          <a:p>
            <a:pPr marL="285750" lvl="1" indent="-285750" algn="l" rtl="0">
              <a:lnSpc>
                <a:spcPct val="100000"/>
              </a:lnSpc>
              <a:spcBef>
                <a:spcPts val="1200"/>
              </a:spcBef>
              <a:spcAft>
                <a:spcPts val="0"/>
              </a:spcAft>
              <a:buClr>
                <a:schemeClr val="dk1"/>
              </a:buClr>
              <a:buSzPts val="1800"/>
              <a:buChar char="⭲"/>
            </a:pPr>
            <a:r>
              <a:rPr lang="en-US"/>
              <a:t>Supports frameworks like Selenium WebDriver, Pytest, Unittest, and Appium</a:t>
            </a:r>
            <a:endParaRPr/>
          </a:p>
          <a:p>
            <a:pPr marL="285750" lvl="1" indent="-285750" algn="l" rtl="0">
              <a:lnSpc>
                <a:spcPct val="100000"/>
              </a:lnSpc>
              <a:spcBef>
                <a:spcPts val="1200"/>
              </a:spcBef>
              <a:spcAft>
                <a:spcPts val="0"/>
              </a:spcAft>
              <a:buClr>
                <a:schemeClr val="dk1"/>
              </a:buClr>
              <a:buSzPts val="1800"/>
              <a:buChar char="⭲"/>
            </a:pPr>
            <a:r>
              <a:rPr lang="en-US"/>
              <a:t>Popular for web, API, and mobile testing</a:t>
            </a: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a:p>
            <a:pPr marL="285750" lvl="1" indent="-171450" algn="l" rtl="0">
              <a:lnSpc>
                <a:spcPct val="100000"/>
              </a:lnSpc>
              <a:spcBef>
                <a:spcPts val="1200"/>
              </a:spcBef>
              <a:spcAft>
                <a:spcPts val="0"/>
              </a:spcAft>
              <a:buClr>
                <a:schemeClr val="dk1"/>
              </a:buClr>
              <a:buSzPts val="1800"/>
              <a:buNone/>
            </a:pPr>
            <a:endParaRPr/>
          </a:p>
          <a:p>
            <a:pPr marL="0" lvl="0" indent="0" algn="l" rtl="0">
              <a:lnSpc>
                <a:spcPct val="100000"/>
              </a:lnSpc>
              <a:spcBef>
                <a:spcPts val="1200"/>
              </a:spcBef>
              <a:spcAft>
                <a:spcPts val="0"/>
              </a:spcAft>
              <a:buClr>
                <a:schemeClr val="dk1"/>
              </a:buClr>
              <a:buSzPts val="1800"/>
              <a:buNone/>
            </a:pPr>
            <a:endParaRPr/>
          </a:p>
        </p:txBody>
      </p:sp>
      <p:pic>
        <p:nvPicPr>
          <p:cNvPr id="817" name="Google Shape;817;p9"/>
          <p:cNvPicPr preferRelativeResize="0"/>
          <p:nvPr/>
        </p:nvPicPr>
        <p:blipFill rotWithShape="1">
          <a:blip r:embed="rId3">
            <a:alphaModFix/>
          </a:blip>
          <a:srcRect/>
          <a:stretch/>
        </p:blipFill>
        <p:spPr>
          <a:xfrm>
            <a:off x="8554720" y="3215760"/>
            <a:ext cx="3108961" cy="3108961"/>
          </a:xfrm>
          <a:prstGeom prst="rect">
            <a:avLst/>
          </a:prstGeom>
          <a:noFill/>
          <a:ln>
            <a:noFill/>
          </a:ln>
        </p:spPr>
      </p:pic>
    </p:spTree>
  </p:cSld>
  <p:clrMapOvr>
    <a:masterClrMapping/>
  </p:clrMapOvr>
</p:sld>
</file>

<file path=ppt/theme/theme1.xml><?xml version="1.0" encoding="utf-8"?>
<a:theme xmlns:a="http://schemas.openxmlformats.org/drawingml/2006/main" name="1_Office Theme">
  <a:themeElements>
    <a:clrScheme name="Blue">
      <a:dk1>
        <a:srgbClr val="000000"/>
      </a:dk1>
      <a:lt1>
        <a:srgbClr val="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12434</Words>
  <Application>Microsoft Office PowerPoint</Application>
  <PresentationFormat>Widescreen</PresentationFormat>
  <Paragraphs>1441</Paragraphs>
  <Slides>67</Slides>
  <Notes>67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67</vt:i4>
      </vt:variant>
    </vt:vector>
  </HeadingPairs>
  <TitlesOfParts>
    <vt:vector size="76" baseType="lpstr">
      <vt:lpstr>Noto Sans Symbols</vt:lpstr>
      <vt:lpstr>Calibri</vt:lpstr>
      <vt:lpstr>Arial </vt:lpstr>
      <vt:lpstr>Open Sans</vt:lpstr>
      <vt:lpstr>Lato Light</vt:lpstr>
      <vt:lpstr>Roboto</vt:lpstr>
      <vt:lpstr>Arial</vt:lpstr>
      <vt:lpstr>1_Office Theme</vt:lpstr>
      <vt:lpstr>2_Custom Design</vt:lpstr>
      <vt:lpstr>PowerPoint Presentation</vt:lpstr>
      <vt:lpstr>Module Objectives</vt:lpstr>
      <vt:lpstr>Module Topics</vt:lpstr>
      <vt:lpstr>Module Topics Contd.</vt:lpstr>
      <vt:lpstr>2.1.1 Automation Scripting Language</vt:lpstr>
      <vt:lpstr>2.1.1 Automation Scripting Language Contd..</vt:lpstr>
      <vt:lpstr>2.1.1 Automation Scripting Language Contd..</vt:lpstr>
      <vt:lpstr>2.1.2 Commonly Used Scripting Languages</vt:lpstr>
      <vt:lpstr>2.1.2(a) Python For Automation Test</vt:lpstr>
      <vt:lpstr>2.1.2(a) Python For Automation Test : Benefits</vt:lpstr>
      <vt:lpstr>2.1.2(a) Python For Automation Test : Benefits Contd.. </vt:lpstr>
      <vt:lpstr>2.1.2(a) Python For Automation Test : Limitations</vt:lpstr>
      <vt:lpstr>2.1.2(b) Java For Automation Test</vt:lpstr>
      <vt:lpstr>2.1.2(b) Java For Automation Test: Benefits</vt:lpstr>
      <vt:lpstr>2.1.2(b) Java For Automation Test: Benefits Contd.. </vt:lpstr>
      <vt:lpstr>2.1.2(b) Java For Automation Test: Limitations</vt:lpstr>
      <vt:lpstr>2.1.2(c) JavaScript For Automation Test</vt:lpstr>
      <vt:lpstr>2.1.2(c) JavaScript For Automation Test: Benefits</vt:lpstr>
      <vt:lpstr>2.1.2(c) JavaScript For Automation Test: Benefits Contd..</vt:lpstr>
      <vt:lpstr>2.1.2(c) JavaScript For Automation Test: Limitations</vt:lpstr>
      <vt:lpstr>What did you Grasp?</vt:lpstr>
      <vt:lpstr>2.2.0 Selenium WebDriver</vt:lpstr>
      <vt:lpstr>2.2.1 Architecture of Selenium Webdriver</vt:lpstr>
      <vt:lpstr>2.2.2 Selenium WebDriver- Setup &amp; Configuration Steps</vt:lpstr>
      <vt:lpstr>2.2.3 Selenium WebDriver-Basic Commands &amp; Operations </vt:lpstr>
      <vt:lpstr>2.2.3 Selenium WebDriver-Basic Commands &amp; Operations </vt:lpstr>
      <vt:lpstr>2.2.3 Selenium WebDriver-Basic Commands &amp; Operations </vt:lpstr>
      <vt:lpstr>2.2.3 Selenium WebDriver-Basic Commands &amp; Operations </vt:lpstr>
      <vt:lpstr>2.2.3 Selenium WebDriver-Basic Commands &amp; Operations </vt:lpstr>
      <vt:lpstr>What did you Grasp?</vt:lpstr>
      <vt:lpstr>2.3.0 API Testing Tools</vt:lpstr>
      <vt:lpstr>2.3.1 API Testing Tools: Postman</vt:lpstr>
      <vt:lpstr>2.3.1 Postman-Key Features</vt:lpstr>
      <vt:lpstr>2.3.2 API Testing Tools: Rest Assured</vt:lpstr>
      <vt:lpstr>2.3.2 REST Assured-Key Features</vt:lpstr>
      <vt:lpstr>2.4.0 Mobile Test Automation</vt:lpstr>
      <vt:lpstr>2.4.1 Mobile Test Automation Tools &amp; Frameworks</vt:lpstr>
      <vt:lpstr>2.4.1 Introduction to Appium</vt:lpstr>
      <vt:lpstr>2.4.2 Writing Tests for Mobile Applications</vt:lpstr>
      <vt:lpstr>2.5.0 Advanced Test Automation Techniques</vt:lpstr>
      <vt:lpstr>2.5.1(a)  Behavior-Driven Development with Cucumber</vt:lpstr>
      <vt:lpstr>2.5.1(b) How BDD works with Cucumber</vt:lpstr>
      <vt:lpstr>2.5.1(c) Limitations: BDD with Cucumber</vt:lpstr>
      <vt:lpstr>2.5.1(c) Limitations: BDD with Cucumber Contd..</vt:lpstr>
      <vt:lpstr>What did you Grasp?</vt:lpstr>
      <vt:lpstr>2.5.2(a) Data-Driven Testing Framework</vt:lpstr>
      <vt:lpstr>2.5.2(b) Data Driven Testing Framework </vt:lpstr>
      <vt:lpstr>2.5.2(c) Benefits and Limitations : DDT</vt:lpstr>
      <vt:lpstr>2.5.3(a) Keyword Driven Test Framework </vt:lpstr>
      <vt:lpstr>2.5.3(b) Benefits and Limitations: Keyword Driven Test </vt:lpstr>
      <vt:lpstr>2.5.4(a) Hybrid Driven Test Framework </vt:lpstr>
      <vt:lpstr>2.5.4(b) Benefits : Hybrid Driven Test </vt:lpstr>
      <vt:lpstr>2.5.5 Developing hybrid framework for web application</vt:lpstr>
      <vt:lpstr>2.5.5 Developing hybrid framework for web application Contd..</vt:lpstr>
      <vt:lpstr>2.5.5 Developing hybrid framework for web application Contd.. </vt:lpstr>
      <vt:lpstr>2.5.5 Developing hybrid framework for web application Contd.. </vt:lpstr>
      <vt:lpstr>2.6.0 Continuous Integration &amp; Continuous Delivery</vt:lpstr>
      <vt:lpstr>2.6.1 Test Automation Integration With Jenkins   </vt:lpstr>
      <vt:lpstr>2.6.1 Test Automation Integration With Jenkins Contd.. </vt:lpstr>
      <vt:lpstr>2.6.1 Test Automation Integration With Jenkins Contd..  </vt:lpstr>
      <vt:lpstr>2.6.1 Test Automation Integration With Jenkins Contd..  </vt:lpstr>
      <vt:lpstr>2.6.2 Test Automation Integration With GitLab CI</vt:lpstr>
      <vt:lpstr>2.6.2 Test Automation Integration With GitLab CI Contd.. </vt:lpstr>
      <vt:lpstr>2.6.2 Test Automation Integration With GitLab CI Contd. </vt:lpstr>
      <vt:lpstr>What did you Grasp?</vt:lpstr>
      <vt:lpstr>In a Nutshell, we learnt: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Rashid</dc:creator>
  <cp:lastModifiedBy>Utkarsh Agarwal</cp:lastModifiedBy>
  <cp:revision>1</cp:revision>
  <dcterms:modified xsi:type="dcterms:W3CDTF">2025-01-15T16:56:04Z</dcterms:modified>
</cp:coreProperties>
</file>